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Проект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семейного книгоиздания «Книжки для наших детишек»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385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Подготовка ребенка к </a:t>
            </a:r>
            <a:r>
              <a:rPr lang="ru-RU" b="1" dirty="0" smtClean="0"/>
              <a:t>конкурсу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В группе воспитатель рассказывает детям о предстоящем конкурсе и называет его тему.</a:t>
            </a:r>
          </a:p>
          <a:p>
            <a:pPr marL="0" indent="0" algn="just">
              <a:buNone/>
            </a:pPr>
            <a:r>
              <a:rPr lang="ru-RU" dirty="0"/>
              <a:t>Тематика книжек сочетается с общей темой познавательной деятельности, проходящей в группе в данный период. Как правило, дети предлагают родителям название своей книжки, родители придумывают макет и содержание, над дизайном работают </a:t>
            </a:r>
            <a:r>
              <a:rPr lang="ru-RU" dirty="0" smtClean="0"/>
              <a:t>вместе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386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Приобщение родителей к конкурсу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Воспитатель оповещает родителей о проведении конкурса, обговаривает срок сдачи работы не более двух недель, вовлекает их в совместный творческий процесс.</a:t>
            </a:r>
          </a:p>
          <a:p>
            <a:pPr marL="0" indent="0" algn="just">
              <a:buNone/>
            </a:pPr>
            <a:r>
              <a:rPr lang="ru-RU" dirty="0"/>
              <a:t>Родителей оповещают о конкурсе, в котором указываются название проекта, тематика книг, срок изготовления книг, даты проведения </a:t>
            </a:r>
            <a:r>
              <a:rPr lang="ru-RU" dirty="0" smtClean="0"/>
              <a:t>выставки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3399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Работа в </a:t>
            </a:r>
            <a:r>
              <a:rPr lang="ru-RU" b="1" dirty="0" smtClean="0"/>
              <a:t>группе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По мере завершения работы над книжками дети приносят их в группу и помещают в отведенное для тематических выставок место. Воспитатель обращает внимание детей на принесенные экземпляры, знакомит с содержанием, показывает иллюстрации. Дети рассматривают книжки, увлекаются сами и рассказывают об этом дома. В группе появляются все новые и новые </a:t>
            </a:r>
            <a:r>
              <a:rPr lang="ru-RU" dirty="0" smtClean="0"/>
              <a:t>работы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520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Организация публичной выставки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/>
              <a:t>Все работы из групп переносятся в выставочное пространство в здании детского сада, это может быть кабинет или зал. Книжки ставятся не в свободном порядке, а сортируются в зависимости от содержания и оформления. </a:t>
            </a:r>
            <a:r>
              <a:rPr lang="ru-RU" dirty="0" smtClean="0"/>
              <a:t>Возможна организация виртуальной выставки в социальных сетях организации.</a:t>
            </a:r>
          </a:p>
          <a:p>
            <a:pPr marL="0" indent="0" algn="just">
              <a:buNone/>
            </a:pPr>
            <a:r>
              <a:rPr lang="ru-RU" dirty="0" smtClean="0"/>
              <a:t>Учитывая занятость родителей, выставку следует проводить не один день, а в течение недели. Наиболее удачный день открытия выставки – пятница.</a:t>
            </a:r>
          </a:p>
          <a:p>
            <a:pPr marL="0" indent="0" algn="just">
              <a:buNone/>
            </a:pPr>
            <a:r>
              <a:rPr lang="ru-RU" dirty="0" smtClean="0"/>
              <a:t>В</a:t>
            </a:r>
            <a:r>
              <a:rPr lang="ru-RU" dirty="0"/>
              <a:t> первый день проводится презентация, где авторы наиболее удачных работ могут представить свою книжку и подарить несколько сделанных заранее копий </a:t>
            </a:r>
            <a:r>
              <a:rPr lang="ru-RU" dirty="0" smtClean="0"/>
              <a:t>гостям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79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Организация публичной </a:t>
            </a:r>
            <a:r>
              <a:rPr lang="ru-RU" b="1" dirty="0" smtClean="0"/>
              <a:t>выставки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Желающие могут оставить комментарий о понравившихся книжках на бланке тайного голосования. Можно заранее заготовить бланки для родителей, старших братьев и сестер, бабушек и дедушек, педагогов.</a:t>
            </a:r>
          </a:p>
          <a:p>
            <a:pPr marL="0" indent="0" algn="just">
              <a:buNone/>
            </a:pPr>
            <a:r>
              <a:rPr lang="ru-RU" dirty="0" smtClean="0"/>
              <a:t>При </a:t>
            </a:r>
            <a:r>
              <a:rPr lang="ru-RU" dirty="0"/>
              <a:t>организации виртуальной выставки оставляются комментарии под коллажем с фотографиями </a:t>
            </a:r>
            <a:r>
              <a:rPr lang="ru-RU" dirty="0" smtClean="0"/>
              <a:t>книги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8168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Награждение </a:t>
            </a:r>
            <a:r>
              <a:rPr lang="ru-RU" b="1" dirty="0" smtClean="0"/>
              <a:t>победителей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В конце выставочной недели педагогами определяются номинации и печатаются грамоты. Примерные темы номинаций: «Познавательная книга», «Авторская сказка», «Дизайн-идея» и т. п.</a:t>
            </a:r>
          </a:p>
          <a:p>
            <a:pPr marL="0" indent="0" algn="just">
              <a:buNone/>
            </a:pPr>
            <a:r>
              <a:rPr lang="ru-RU" dirty="0"/>
              <a:t>Семьям, принявшим участие в конкурсе, вручаются сертификаты, благодарности </a:t>
            </a:r>
            <a:r>
              <a:rPr lang="ru-RU" dirty="0" smtClean="0"/>
              <a:t>и</a:t>
            </a:r>
            <a:r>
              <a:rPr lang="ru-RU" dirty="0"/>
              <a:t> </a:t>
            </a:r>
            <a:r>
              <a:rPr lang="ru-RU" dirty="0" smtClean="0"/>
              <a:t>т.п</a:t>
            </a:r>
            <a:r>
              <a:rPr lang="ru-RU" dirty="0"/>
              <a:t>. Победители получают </a:t>
            </a:r>
            <a:r>
              <a:rPr lang="ru-RU" dirty="0" smtClean="0"/>
              <a:t>грамоты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43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84976" cy="633670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В дошкольных группах проект запускается </a:t>
            </a:r>
            <a:r>
              <a:rPr lang="ru-RU" dirty="0"/>
              <a:t>с          30 декабря 2022 года по 08  января 2023 </a:t>
            </a:r>
            <a:r>
              <a:rPr lang="ru-RU" dirty="0" smtClean="0"/>
              <a:t>года. </a:t>
            </a:r>
          </a:p>
          <a:p>
            <a:pPr marL="0" indent="0" algn="just">
              <a:buNone/>
            </a:pPr>
            <a:r>
              <a:rPr lang="ru-RU" dirty="0" smtClean="0"/>
              <a:t>Для этого в родительские группы размещено объявление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 descr="C:\Users\Zenova\Downloads\IMG_20221223_15203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984" y="2780928"/>
            <a:ext cx="2933968" cy="309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Zenova\Downloads\IMG_20221223_15210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758458"/>
            <a:ext cx="2808312" cy="31188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50747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Проект  семейного книгоиздания «Книжки для наших детишек» </vt:lpstr>
      <vt:lpstr>Подготовка ребенка к конкурсу</vt:lpstr>
      <vt:lpstr>Приобщение родителей к конкурсу</vt:lpstr>
      <vt:lpstr>Работа в группе</vt:lpstr>
      <vt:lpstr>Организация публичной выставки</vt:lpstr>
      <vt:lpstr>Организация публичной выставки </vt:lpstr>
      <vt:lpstr>Награждение победителей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семейного книгоиздания «Книжки для наших детишек» </dc:title>
  <dc:creator>Zenova</dc:creator>
  <cp:lastModifiedBy>Zenova</cp:lastModifiedBy>
  <cp:revision>2</cp:revision>
  <dcterms:created xsi:type="dcterms:W3CDTF">2022-12-28T07:09:34Z</dcterms:created>
  <dcterms:modified xsi:type="dcterms:W3CDTF">2022-12-28T07:21:43Z</dcterms:modified>
</cp:coreProperties>
</file>