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8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1162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12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1377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681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808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0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9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447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74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66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7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14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32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BED42-167B-4397-AF17-80DA1CE62040}" type="datetimeFigureOut">
              <a:rPr lang="ru-RU" smtClean="0"/>
              <a:t>28.12.2022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62700B7-E69A-46BA-BEE0-C9E368E35B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442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1832" y="1261534"/>
            <a:ext cx="8496763" cy="24875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РИП-ИнКО 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70047" y="5587025"/>
            <a:ext cx="6475939" cy="1096899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педагог – психолог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Сачкова Татьяна Васильевна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8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5528" y="4123944"/>
            <a:ext cx="8979408" cy="260604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Региональными Инновационными Площадками будут созданы две структуры, которые будут связаны между собой: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Координационный совет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который входят представители Министерства образования Омской области, ИРО, органов местного самоуправления, представители ОО.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координационного совета: 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РИП, 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рассмотрение ежегодных отчётов и т.д.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группа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куда входят менторы  (в том числе и КОУ «АШДС №76) и руководители РИП-ИнКО, которые являются сотрудниками ИРО.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экспертной группы:</a:t>
            </a:r>
            <a:b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экспертизы деятельности ОО как РИП,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экспертиза заявок на РИП,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предложений по признанию ОО РИП.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15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0392" y="3392424"/>
            <a:ext cx="8979408" cy="284378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может стать Региональной Инновационной Площадкой?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организации, которые осуществляют образовательную деятельность и реализуют инновационные проекты и программы.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для присвоения Образовательной организации  статуса Региональной Инновационной Площадки?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Координационный совет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заявку и описание инновационного проекта (программы) по определенной форме.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 проекта (программы) должна соответствовать формируемым ежегодно экспертной группой приоритетным направлениям развития инновационной деятельности Омской области.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1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104" y="1709928"/>
            <a:ext cx="8979408" cy="4553712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Календарь событий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заявок в Координационный совет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31.01.2023г.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заявок экспертной группой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28.02.2023г.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Координационного совета о признании организаций Региональными Инновационными Площадками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10.03.2023г.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Региональных Инновационных Площадок Министерством образования Омской области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2023г.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работы Образовательных организаций по проектам (программам)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 2023г. - октябрь 2023г. </a:t>
            </a:r>
            <a:b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Экспертиза отчётов экспертной группой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01.12.2023г.</a:t>
            </a:r>
            <a:endParaRPr lang="ru-RU" sz="1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848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2688" y="1444752"/>
            <a:ext cx="8979408" cy="4160520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КОУ «АШДС №76», являясь ментором, в 2023 году будет осуществлять экспертизу заявок Образовательных организаций, желающих получить статус Региональной Инновационной Площадки.</a:t>
            </a:r>
            <a:b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наше Образовательное учреждение может подать свои заявки проектов (программ) для вступления в Региональную Инновационную Площадку.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43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8912" y="1335024"/>
            <a:ext cx="9473184" cy="208483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5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5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58147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34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Деятельность РИП-ИнКО  в 2023 году</vt:lpstr>
      <vt:lpstr>В 2023 году Региональными Инновационными Площадками будут созданы две структуры, которые будут связаны между собой: 1. Координационный совет, в который входят представители Министерства образования Омской области, ИРО, органов местного самоуправления, представители ОО. Функции координационного совета:  - утверждение РИП,  - рассмотрение ежегодных отчётов и т.д. 2. Экспертная группа, куда входят менторы  (в том числе и КОУ «АШДС №76) и руководители РИП-ИнКО, которые являются сотрудниками ИРО. Функции экспертной группы: - проведение экспертизы деятельности ОО как РИП, - экспертиза заявок на РИП, - формирование предложений по признанию ОО РИП.  </vt:lpstr>
      <vt:lpstr>Кто может стать Региональной Инновационной Площадкой? Образовательные организации, которые осуществляют образовательную деятельность и реализуют инновационные проекты и программы. Что необходимо для присвоения Образовательной организации  статуса Региональной Инновационной Площадки? Подать в Координационный совет заявку и описание инновационного проекта (программы) по определенной форме. Тематика проекта (программы) должна соответствовать формируемым ежегодно экспертной группой приоритетным направлениям развития инновационной деятельности Омской области.  </vt:lpstr>
      <vt:lpstr>        Календарь событий Подача заявок в Координационный совет до 31.01.2023г. Экспертиза заявок экспертной группой до 28.02.2023г. Принятие решения Координационного совета о признании организаций Региональными Инновационными Площадками до 10.03.2023г. Утверждение Региональных Инновационных Площадок Министерством образования Омской области март 2023г. Осуществление работы Образовательных организаций по проектам (программам) март 2023г. - октябрь 2023г.  Экспертиза отчётов экспертной группой до 01.12.2023г.</vt:lpstr>
      <vt:lpstr>        Таким образом, КОУ «АШДС №76», являясь ментором, в 2023 году будет осуществлять экспертизу заявок Образовательных организаций, желающих получить статус Региональной Инновационной Площадки.  Также наше Образовательное учреждение может подать свои заявки проектов (программ) для вступления в Региональную Инновационную Площадку.</vt:lpstr>
      <vt:lpstr>      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Деятельность РИП-ИнКО  в 2023 году</dc:title>
  <dc:creator>Учетная запись Майкрософт</dc:creator>
  <cp:lastModifiedBy>Учетная запись Майкрософт</cp:lastModifiedBy>
  <cp:revision>9</cp:revision>
  <dcterms:created xsi:type="dcterms:W3CDTF">2022-12-28T05:08:25Z</dcterms:created>
  <dcterms:modified xsi:type="dcterms:W3CDTF">2022-12-28T06:31:50Z</dcterms:modified>
</cp:coreProperties>
</file>