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1" r:id="rId4"/>
    <p:sldId id="258" r:id="rId5"/>
    <p:sldId id="283" r:id="rId6"/>
    <p:sldId id="259" r:id="rId7"/>
    <p:sldId id="277" r:id="rId8"/>
    <p:sldId id="275" r:id="rId9"/>
    <p:sldId id="276" r:id="rId10"/>
    <p:sldId id="279" r:id="rId11"/>
    <p:sldId id="287" r:id="rId12"/>
    <p:sldId id="286" r:id="rId13"/>
    <p:sldId id="261" r:id="rId14"/>
    <p:sldId id="272" r:id="rId15"/>
    <p:sldId id="273" r:id="rId16"/>
    <p:sldId id="274" r:id="rId17"/>
    <p:sldId id="285" r:id="rId18"/>
    <p:sldId id="281" r:id="rId19"/>
    <p:sldId id="282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0" y="-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88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9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4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9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38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81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2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8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3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1">
                <a:lumMod val="40000"/>
                <a:lumOff val="60000"/>
              </a:schemeClr>
            </a:gs>
            <a:gs pos="62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F140A-1F0A-4244-A001-B9972667C744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402C8-F807-48F5-9B1E-7B202969E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8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m.ru/detskijsad/inovacionyi-proekt-bukrosing-v-detskom-sadu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0.jpeg"/><Relationship Id="rId10" Type="http://schemas.openxmlformats.org/officeDocument/2006/relationships/image" Target="../media/image46.e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5392" y="353568"/>
            <a:ext cx="652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 общеобразовательное учреждение Омской области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«Адаптивная школа - детский сад № 76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6672" y="4800832"/>
            <a:ext cx="583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Полещук Наталья Владимировна, воспитатель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98832" y="3176601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F43DC3"/>
              </a:solidFill>
              <a:latin typeface="Arial" panose="020B0604020202020204" pitchFamily="34" charset="0"/>
              <a:hlinkClick r:id="rId2"/>
            </a:endParaRPr>
          </a:p>
          <a:p>
            <a:endParaRPr lang="ru-RU" dirty="0">
              <a:solidFill>
                <a:srgbClr val="F43DC3"/>
              </a:solidFill>
              <a:latin typeface="Arial" panose="020B0604020202020204" pitchFamily="34" charset="0"/>
              <a:hlinkClick r:id="rId2"/>
            </a:endParaRPr>
          </a:p>
          <a:p>
            <a:endParaRPr lang="ru-RU" dirty="0">
              <a:solidFill>
                <a:srgbClr val="F43DC3"/>
              </a:solidFill>
              <a:latin typeface="Arial" panose="020B0604020202020204" pitchFamily="34" charset="0"/>
              <a:hlinkClick r:id="rId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067" y="2785534"/>
            <a:ext cx="6764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детском саду»</a:t>
            </a:r>
          </a:p>
        </p:txBody>
      </p:sp>
    </p:spTree>
    <p:extLst>
      <p:ext uri="{BB962C8B-B14F-4D97-AF65-F5344CB8AC3E}">
        <p14:creationId xmlns:p14="http://schemas.microsoft.com/office/powerpoint/2010/main" val="254813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9133" y="601133"/>
            <a:ext cx="1061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Пушкинский день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отмечается ежегодно 6 июня в России,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ребята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нарисовали групповую работу «Путешествие по сказкам А.С Пушкина»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733" y="2758016"/>
            <a:ext cx="4653844" cy="3490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67" y="1970617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1467" y="986219"/>
            <a:ext cx="9889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постановка по сказке «Курочка ряба»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93" y="1613285"/>
            <a:ext cx="4109155" cy="3081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78" y="3558884"/>
            <a:ext cx="4114801" cy="30861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1864B48-1133-0C0F-C755-98BF82DF1D8F}"/>
              </a:ext>
            </a:extLst>
          </p:cNvPr>
          <p:cNvSpPr/>
          <p:nvPr/>
        </p:nvSpPr>
        <p:spPr>
          <a:xfrm>
            <a:off x="1846503" y="503409"/>
            <a:ext cx="9889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очень нравиться принимать участие в театрализованных постановках. </a:t>
            </a:r>
          </a:p>
        </p:txBody>
      </p:sp>
    </p:spTree>
    <p:extLst>
      <p:ext uri="{BB962C8B-B14F-4D97-AF65-F5344CB8AC3E}">
        <p14:creationId xmlns:p14="http://schemas.microsoft.com/office/powerpoint/2010/main" val="246723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9334" y="389467"/>
            <a:ext cx="9914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постановка по сказке «Репка»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15" y="490443"/>
            <a:ext cx="2477837" cy="39037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3"/>
          <a:stretch/>
        </p:blipFill>
        <p:spPr>
          <a:xfrm>
            <a:off x="2749322" y="1242581"/>
            <a:ext cx="3122384" cy="3862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776" y="1900122"/>
            <a:ext cx="2886560" cy="3848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406" y="2839921"/>
            <a:ext cx="2886560" cy="384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1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0401" y="482600"/>
            <a:ext cx="10735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32323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0400" y="482600"/>
            <a:ext cx="10845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семьи наших воспитанников с удовольствием включились в данный проект. Ведь ничто не сближает так долгими зимними вечерами, как интересная сказка или рассказ, прочитанный родителем или бабушкой ребенку. В такие моменты проявляется единение, близость, общие интересы…Взрослые могут прочесть ребенку свою любимую детскую книгу, вспомнить, как им читали вслух, когда они сами были маленькими…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может, такие чтения по вечерам станут новой хорошей, полезной привычкой? А может ребенок захочет, когда вырастит прочитать полюбившуюся книгу уже своим детям в будущем? В такие моменты и зарождаются семейные традиции, которые могут передаваться из поколения в поколение…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532" y="3207783"/>
            <a:ext cx="4224867" cy="3168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435" y="2987649"/>
            <a:ext cx="3393834" cy="3269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717258"/>
            <a:ext cx="2890837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5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90" y="1617133"/>
            <a:ext cx="3187701" cy="4250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078" y="3377980"/>
            <a:ext cx="3104722" cy="3179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746" y="1617132"/>
            <a:ext cx="2878532" cy="4250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511" y="406638"/>
            <a:ext cx="4705615" cy="26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5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801" y="491067"/>
            <a:ext cx="10117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же в данном проекте приняли участие бабушки и дедушки наших воспитанников, для приобщения своих внуков к чтению книг.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567" y="2961192"/>
            <a:ext cx="2853267" cy="3804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31" y="1227666"/>
            <a:ext cx="2811925" cy="3757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650" y="3573347"/>
            <a:ext cx="3339504" cy="3103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512" y="963058"/>
            <a:ext cx="2987210" cy="39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17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41" y="300566"/>
            <a:ext cx="2927350" cy="3412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843" y="177798"/>
            <a:ext cx="2810934" cy="3200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8486" y="3534833"/>
            <a:ext cx="3530500" cy="3018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099" y="2395860"/>
            <a:ext cx="2005002" cy="4131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509" y="93133"/>
            <a:ext cx="2294569" cy="38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067" y="457200"/>
            <a:ext cx="1084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совместного чтения книг дома, родители вместе с детьми изготовили и принесли в детский сад  «Книжки-малышки»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45" y="1075172"/>
            <a:ext cx="2658533" cy="1993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284" y="4092908"/>
            <a:ext cx="2038350" cy="271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9" y="3309436"/>
            <a:ext cx="2630310" cy="19727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526" y="1075172"/>
            <a:ext cx="2127108" cy="2836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425" y="1103870"/>
            <a:ext cx="2241549" cy="2988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473" y="3595891"/>
            <a:ext cx="2224616" cy="29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9800" y="446670"/>
            <a:ext cx="10871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были и семьи в которых возникли трудности в семейном чтении, либо дети предпочитали книгам – мультики, и не хотели слушать чтение книг, либо родители отказывались читать и включали детям мультики по сказкам. Поэтому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интереса к чтению книг у родителей и детей, возрождение традиции семейного чтения, по развитию коммуникативных, познавательных умений детей, умение слушать и понимать произведения разных жанров, выражать эмоции, умение вести диалог, выразительно рассказывать, умение импровизировать, в рамках данного проекта, педагог совместно с родителями и детьми, в течение года, выполняли задание, которое состояло из четырех этапов.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выбирают понравившуюся книгу и читают ее дома с родителями;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садике рассказывают краткое содержание книги;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совместно с родителями рисуют рисунок по прочитанной книги;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выставки рисунков в группе.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Таким образом, родители наших воспитанников активно поддержали данное задание и выполнили. По результатам данного задания в нашей группе проходили регулярные выставки рисунков и поделок по прочитанным произведениям, ежемесячное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конкурсах: конкурс рисунков по мотивам зимних сказок, по сказкам Эдуарда Успенского, по сказками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Джанни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сказкам Алана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Милна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сказкам Александра Сергеевича Пушкина. 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Так же ребята из нашей группы в рамках данного проекта, поучаствовали в конкурсе стихов, посвящённого 140-летию со дня рождения Корнея Ивановича Чуковского.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22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867" y="609600"/>
            <a:ext cx="1076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2" y="2889954"/>
            <a:ext cx="2730500" cy="3640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467" y="3886740"/>
            <a:ext cx="3683000" cy="2762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734" y="502354"/>
            <a:ext cx="2501900" cy="3335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9" y="273753"/>
            <a:ext cx="2673351" cy="3564468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475211"/>
              </p:ext>
            </p:extLst>
          </p:nvPr>
        </p:nvGraphicFramePr>
        <p:xfrm>
          <a:off x="748827" y="414867"/>
          <a:ext cx="1520711" cy="215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7" imgW="5667198" imgH="8020050" progId="AcroExch.Document.11">
                  <p:embed/>
                </p:oleObj>
              </mc:Choice>
              <mc:Fallback>
                <p:oleObj name="Acrobat Document" r:id="rId7" imgW="5667198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8827" y="414867"/>
                        <a:ext cx="1520711" cy="2151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16669"/>
              </p:ext>
            </p:extLst>
          </p:nvPr>
        </p:nvGraphicFramePr>
        <p:xfrm>
          <a:off x="9884305" y="4229719"/>
          <a:ext cx="1554162" cy="2199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9" imgW="5667198" imgH="8020050" progId="AcroExch.Document.11">
                  <p:embed/>
                </p:oleObj>
              </mc:Choice>
              <mc:Fallback>
                <p:oleObj name="Acrobat Document" r:id="rId9" imgW="5667198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84305" y="4229719"/>
                        <a:ext cx="1554162" cy="2199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260368"/>
              </p:ext>
            </p:extLst>
          </p:nvPr>
        </p:nvGraphicFramePr>
        <p:xfrm>
          <a:off x="3408415" y="4254465"/>
          <a:ext cx="1519185" cy="214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11" imgW="5667198" imgH="8020050" progId="AcroExch.Document.11">
                  <p:embed/>
                </p:oleObj>
              </mc:Choice>
              <mc:Fallback>
                <p:oleObj name="Acrobat Document" r:id="rId11" imgW="5667198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08415" y="4254465"/>
                        <a:ext cx="1519185" cy="214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66" y="1166724"/>
            <a:ext cx="2527301" cy="17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340" y="1305898"/>
            <a:ext cx="10753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4333" y="431801"/>
            <a:ext cx="10845800" cy="6420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 играет большую роль в личностном развитии человека. Входя в жизнь человека в раннем детстве, литература постепенно создает круг его нравственных суждений и представлений. Художественная литература открывает и объясняет ребенку жизнь общества и природы, мир человеческих чувств и взаимоотношений. Она развивает мышление и воображение ребенка, обогащает его эмоции, дает прекрасные образцы русского литературного языка.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 сожалению в нашем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мире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заметно снижен интерес к чтению у детей,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бумажные книги заменяются гаджетами.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 этого мы уже начинаем пожимать сегодня: низкий уровень речи, воображения, восприятия, коммуникативных навыков.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ребенка начинается с семьи. И привычка к чтению зарождается прежде всего в семье. Хорошая книга в руках родителей и их ребенка – добрый знак того, что в этой семье будут царить читательская атмосфера и духовное единство. Важно не растерять связь семьи и книги. А укреплять ее так, чтобы она передавалась из поколения и чтение стало семейным. К сожалению, не все родители понимают, что совместное чтение – это не только пробуждение интереса к чтению, но и благодаря совместному чтению ребенок с раннего детства привыкает к тому, что читать, не только нужно, но и очень интересно, многие родители предпочтение отдают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технике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(аудио-, видео-, компьютерная)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из-за этого пропал интерес у детей к книге и желание работы с ней.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Ведь именно от взрослого зависит, станет ли ребенок настоящим читателем или нет.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5503" y="3301838"/>
            <a:ext cx="10635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81400" y="6172200"/>
            <a:ext cx="4295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7533" y="575733"/>
            <a:ext cx="106510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можно сказать что 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непросто интересное социальное движение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«книголюбов»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Благодаря ему дети нашей группы стали проявлять интерес к литературе, просить почитать книгу. Все участники – педагоги, дети, родители активно сотрудничали и добились поставленной цели. В нашей группе зародилась новая традиция обмениваться книгами. Дети и родители получили возможность больше разговаривать друг с другом на тему «Книга», делиться впечатлениями, получать много новой дополнительной информации. Все участники начали больше читать в кругу семьи, посещать библиотеку, читать сказки детям перед сном.</a:t>
            </a:r>
          </a:p>
          <a:p>
            <a:pPr algn="just"/>
            <a:r>
              <a:rPr lang="ru-RU" b="1" dirty="0"/>
              <a:t>   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эффективное средство для приобщения детей к чтению книг, а также является одним из главных факторов, стимулирующих возрождения семейного чтения.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385" y="2912533"/>
            <a:ext cx="2444750" cy="32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400" y="365125"/>
            <a:ext cx="10524067" cy="5824008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традиция семейного чтения практически утрачена. Чтобы воспитать ребенка настоящим читателем, приобщать ребенка к книге, необходимо возродить традицию семейного чтения, поэтому проект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меня стал актуален.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хорош тем, что можно обмениваться книгами, которые прочитаны и уже не интересны.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-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движение «книголюбов», пропаганда чтения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Цель проекта: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приобщение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 возраста к чтению книг , повышение интереса к чтению книг у родителей и детей, обогащение духовного и культурного уровня дошкольников, возрождение традиции семейного чтения.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всех участников проекта: педагогов, детей, родителей потребность в общении  с художественной литературой;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работу по пропаганде и развитию традиции чтению в семье;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коммуникативные, познавательные умения детей, умение слушать и понимать произведения разных жанров, выражать эмоции, умение вести диалог, выразительно рассказывать, умение импровизировать;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Воспитывать интерес и  желание к чтению книг.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5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632" y="414529"/>
            <a:ext cx="10777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667" y="939800"/>
            <a:ext cx="107442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практически 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«живое»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существо, которое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душу. Она несет тепло и любовь.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когда книгу не читают, то она теряет свои привлекательные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и тепло, становится просто обычной бумагой.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книга должна как можно раньше войти в мир ребенка,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его мир, делать его интересным, полным необычных открытий. Через книгу ребёнок познаёт окружающий его мир, познаёт о добре и зле, ненависти и дружбе, смелости и трусости. Чтение книги закладывает в ребёнке моральные ценности, учит сострадать и сопереживать, удивляться и радоваться.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Таким образом, все последующие знакомства с огромным литературным наследием будут опираться на тот фундамент, который закладывается в дошкольном возрасте.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 для того чтобы книги не пылились на полке, а жили, попадали в руки юных читателей, был запущен проект 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b="1" i="1" dirty="0"/>
          </a:p>
        </p:txBody>
      </p:sp>
      <p:pic>
        <p:nvPicPr>
          <p:cNvPr id="1026" name="Picture 2" descr="https://kostromaturs.ru/wp-content/uploads/2019/04/tale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90167" l="5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42" y="106078"/>
            <a:ext cx="3561318" cy="26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4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599" y="558800"/>
            <a:ext cx="10684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Родители с большим желанием принимали активное участие в данном проекте.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подтверждающим фактом значимости проекта стал творческий отклик наших родителей и детей.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было предложено принести из дома какие-либо излюбленные книги, которыми ребенок может поделиться с друзьями, и 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одители стали активно приносить свои книги, журналы в наш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30" y="1937314"/>
            <a:ext cx="3316008" cy="44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1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390145"/>
            <a:ext cx="10814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133" y="390145"/>
            <a:ext cx="1112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нашей группе огромное значение уделяется работе с книгой. Мы с ребятами много читаем: утром, во время проведения мероприятий, перед сном, на прогулке летом. Ребята самостоятельно проводят много времени в нашем книжном уголке: берут книги, рассматривают их, а потом обмениваются друг с другом.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21" y="2021361"/>
            <a:ext cx="3189329" cy="42524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89" y="3245251"/>
            <a:ext cx="4449044" cy="33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0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389467"/>
            <a:ext cx="8015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ежедневно знакомятся с портретами детских писателей и поэтов.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27" y="3903143"/>
            <a:ext cx="3533407" cy="2650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611" y="827898"/>
            <a:ext cx="3940166" cy="2955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1" y="1083991"/>
            <a:ext cx="3496733" cy="2622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22" y="3954164"/>
            <a:ext cx="3465379" cy="25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799" y="364068"/>
            <a:ext cx="1044786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нашей группе прошли мероприятия по данному проекту,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проводились в непосредственной образовательной деятельности, в совместной деятельности воспитателя и детей в виде: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 на тему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любимая книга», «Мой любимый сказочный герой», «Правила обращения с книгой», «Зачем нужны книги?», «Что такое библиотека». 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же дети посмотрели презентацию «Как появилась книга», из которой узнали: какие появились первые книги; что означает письмо; как писали книги на глине, на пальмовых листьях, на бересте, на пергаменте; из чего состоит книга; как книга появилась на первом печатном станке; где хранятся книги.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84" y="2565400"/>
            <a:ext cx="2912855" cy="218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912" y="4287184"/>
            <a:ext cx="3177221" cy="238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211" y="2482009"/>
            <a:ext cx="2635654" cy="19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180" y="4671146"/>
            <a:ext cx="2994687" cy="199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1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27267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 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развлечение «Путешествие в мир любимых книг», на котором в гости детям приходил сказочный герой – Красная шапочка. Красная шапочка принесла детям письмо от царицы книг, приглашение в путешествие с интересными заданиями. Задания были спрятаны в книгах, вложенные между страниц. Дети занимались поиском заданий и их выполняли. С огромным удовольствием ребята выполнили задания и поиграли в игры: «Исправь ошибки»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исправляли ошибки в названиях сказок),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«Продолжи стихотворение», «Отгадай сказку», «Да-нет» (дети отвечали на вопросы - Что любит книжка?), «Карусель» (дети отгадывали какому сказочному герою принадлежит данный предмет). Станцевали танец «маленьких утят». Отгадывали загадки. Каждый ребенок рассказал красной шапочке, какую он любит больше всего книгу. В завершении мероприятия дети прослушали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и поговорки о книгах. Наши ребята остались очень довольные.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934" y="3273777"/>
            <a:ext cx="2427817" cy="3237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049" y="3273776"/>
            <a:ext cx="2427817" cy="32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49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</TotalTime>
  <Words>735</Words>
  <Application>Microsoft Office PowerPoint</Application>
  <PresentationFormat>Произвольный</PresentationFormat>
  <Paragraphs>57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Acrobat Document</vt:lpstr>
      <vt:lpstr>Презентация PowerPoint</vt:lpstr>
      <vt:lpstr>Презентация PowerPoint</vt:lpstr>
      <vt:lpstr>            К сожалению, традиция семейного чтения практически утрачена. Чтобы воспитать ребенка настоящим читателем, приобщать ребенка к книге, необходимо возродить традицию семейного чтения, поэтому проект «Буккроссинг» для меня стал актуален. Буккроссинг хорош тем, что можно обмениваться книгами, которые прочитаны и уже не интересны.    Что такое - Буккроссинг?    Буккроссинг – это социальное движение «книголюбов», пропаганда чтения.  Цель проекта: приобщение детей дошкольного возраста к чтению книг , повышение интереса к чтению книг у родителей и детей, обогащение духовного и культурного уровня дошкольников, возрождение традиции семейного чтения.  Задачи:  - Сформировать у всех участников проекта: педагогов, детей, родителей потребность в общении  с художественной литературой; - Активизировать работу по пропаганде и развитию традиции чтению в семье; - Развивать коммуникативные, познавательные умения детей, умение слушать и понимать произведения разных жанров, выражать эмоции, умение вести диалог, выразительно рассказывать, умение импровизировать; - Воспитывать интерес и  желание к чтению книг.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Прошло развлечение «Путешествие в мир любимых книг», на котором в гости детям приходил сказочный герой – Красная шапочка. Красная шапочка принесла детям письмо от царицы книг, приглашение в путешествие с интересными заданиями. Задания были спрятаны в книгах, вложенные между страниц. Дети занимались поиском заданий и их выполняли. С огромным удовольствием ребята выполнили задания и поиграли в игры: «Исправь ошибки» (дети исправляли ошибки в названиях сказок), «Продолжи стихотворение», «Отгадай сказку», «Да-нет» (дети отвечали на вопросы - Что любит книжка?), «Карусель» (дети отгадывали какому сказочному герою принадлежит данный предмет). Станцевали танец «маленьких утят». Отгадывали загадки. Каждый ребенок рассказал красной шапочке, какую он любит больше всего книгу. В завершении мероприятия дети прослушали пословицы и поговорки о книгах. Наши ребята остались очень довольные.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AutoBVT</cp:lastModifiedBy>
  <cp:revision>82</cp:revision>
  <dcterms:created xsi:type="dcterms:W3CDTF">2021-03-20T14:09:58Z</dcterms:created>
  <dcterms:modified xsi:type="dcterms:W3CDTF">2022-12-28T09:00:29Z</dcterms:modified>
</cp:coreProperties>
</file>