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5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B774-42D6-485A-940A-F25CAFDD8B0B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EC55-679D-4FC6-8FF7-72E8DEB9519E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B774-42D6-485A-940A-F25CAFDD8B0B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EC55-679D-4FC6-8FF7-72E8DEB95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B774-42D6-485A-940A-F25CAFDD8B0B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EC55-679D-4FC6-8FF7-72E8DEB95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B774-42D6-485A-940A-F25CAFDD8B0B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EC55-679D-4FC6-8FF7-72E8DEB95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B774-42D6-485A-940A-F25CAFDD8B0B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EC55-679D-4FC6-8FF7-72E8DEB9519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B774-42D6-485A-940A-F25CAFDD8B0B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EC55-679D-4FC6-8FF7-72E8DEB95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B774-42D6-485A-940A-F25CAFDD8B0B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EC55-679D-4FC6-8FF7-72E8DEB95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B774-42D6-485A-940A-F25CAFDD8B0B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EC55-679D-4FC6-8FF7-72E8DEB95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B774-42D6-485A-940A-F25CAFDD8B0B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EC55-679D-4FC6-8FF7-72E8DEB951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B774-42D6-485A-940A-F25CAFDD8B0B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EC55-679D-4FC6-8FF7-72E8DEB9519E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B774-42D6-485A-940A-F25CAFDD8B0B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EC55-679D-4FC6-8FF7-72E8DEB9519E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93EB774-42D6-485A-940A-F25CAFDD8B0B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573EC55-679D-4FC6-8FF7-72E8DEB9519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3688" y="1772816"/>
            <a:ext cx="6400800" cy="212725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«Приёмы развития читательского интереса у младших школьников с ЗПР»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37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IMG-20221227-WA0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55605"/>
            <a:ext cx="7757697" cy="505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917" y="260648"/>
            <a:ext cx="7139136" cy="796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Лестница успеха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46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-20221227-WA0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995" y="3068960"/>
            <a:ext cx="4466604" cy="334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IMG-20221227-WA0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00870"/>
            <a:ext cx="4186339" cy="313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26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Классная библиотека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ownloads\IMG_20221228_1113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35" y="1556792"/>
            <a:ext cx="6932477" cy="474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84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Кубик Блума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Downloads\IMG_20221228_1118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11610"/>
            <a:ext cx="5400600" cy="505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31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3688" y="1772816"/>
            <a:ext cx="6400800" cy="212725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«Приёмы развития читательского интереса у младших школьников с ЗПР»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08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149</TotalTime>
  <Words>6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Паркет</vt:lpstr>
      <vt:lpstr> «Приёмы развития читательского интереса у младших школьников с ЗПР»</vt:lpstr>
      <vt:lpstr>Лестница успеха</vt:lpstr>
      <vt:lpstr>Презентация PowerPoint</vt:lpstr>
      <vt:lpstr>Классная библиотека</vt:lpstr>
      <vt:lpstr>Кубик Блума</vt:lpstr>
      <vt:lpstr> «Приёмы развития читательского интереса у младших школьников с ЗПР»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читательского интереса у учащихся с ОВЗ».</dc:title>
  <dc:creator>Пользователь</dc:creator>
  <cp:lastModifiedBy>userpc</cp:lastModifiedBy>
  <cp:revision>7</cp:revision>
  <dcterms:created xsi:type="dcterms:W3CDTF">2022-12-27T09:50:22Z</dcterms:created>
  <dcterms:modified xsi:type="dcterms:W3CDTF">2022-12-28T06:58:15Z</dcterms:modified>
</cp:coreProperties>
</file>