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25CC-B475-46DB-AD0A-63E30097540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39CF-B0F8-4D09-B5C6-4837E5C53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Ленд</a:t>
            </a:r>
            <a:r>
              <a:rPr lang="ru-RU" dirty="0" err="1" smtClean="0"/>
              <a:t>-</a:t>
            </a:r>
            <a:r>
              <a:rPr lang="ru-RU" dirty="0" err="1" smtClean="0">
                <a:solidFill>
                  <a:srgbClr val="0070C0"/>
                </a:solidFill>
              </a:rPr>
              <a:t>арт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из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подручных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материалов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Понадобится</a:t>
            </a:r>
            <a:r>
              <a:rPr lang="ru-RU" dirty="0"/>
              <a:t>: листья, ветки, шишки, овощи, фрукты, камни, в общем, все что угодно. Еще долго до того момента, как дети в садах и школах начнут клеить композиции из природных материалов. А на природе их фантазию не ограничивают размеры листа и длительность уроков. Можно выкладывать на полянке абстрактные композиции, симметричные </a:t>
            </a:r>
            <a:r>
              <a:rPr lang="ru-RU" dirty="0" err="1"/>
              <a:t>мандалы</a:t>
            </a:r>
            <a:r>
              <a:rPr lang="ru-RU" dirty="0"/>
              <a:t>, портреты родных. Орнамент из веток, листьев, семян клена или каштанов украсит бордюр в парке, а сбор урожая на даче можно завершить созданием рисунка из ягод и плодов.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29.06\2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929091" cy="407196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29.06\769680-158151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30865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29.06\dff0b3f1be2f9a778652911febd29860--landart-kindergart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000528" cy="442915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29.06\IMG_20200626_174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4000528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95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 Ленд-арт из подручных материалов.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</cp:revision>
  <dcterms:created xsi:type="dcterms:W3CDTF">2020-06-28T18:29:19Z</dcterms:created>
  <dcterms:modified xsi:type="dcterms:W3CDTF">2020-06-29T03:31:25Z</dcterms:modified>
</cp:coreProperties>
</file>