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4" r:id="rId4"/>
    <p:sldId id="257" r:id="rId5"/>
    <p:sldId id="258" r:id="rId6"/>
    <p:sldId id="268" r:id="rId7"/>
    <p:sldId id="267" r:id="rId8"/>
    <p:sldId id="266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48680"/>
            <a:ext cx="1557450" cy="1590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8890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362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868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177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596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88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613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998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958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403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FB46-70EF-4B6D-AC2E-5210EBD5DCC6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95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332656"/>
            <a:ext cx="8424936" cy="6336704"/>
          </a:xfrm>
          <a:prstGeom prst="roundRect">
            <a:avLst/>
          </a:prstGeom>
          <a:solidFill>
            <a:schemeClr val="lt1">
              <a:alpha val="93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0FB46-70EF-4B6D-AC2E-5210EBD5DCC6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71B24-3FA9-4E73-A224-70B334A21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083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4%D0%B5%D0%BA%D0%BB%D0%B0%D1%80%D0%B0%D1%86%D0%B8%D1%8F_%D0%BE_%D0%B3%D0%BE%D1%81%D1%83%D0%B4%D0%B0%D1%80%D1%81%D1%82%D0%B2%D0%B5%D0%BD%D0%BD%D0%BE%D0%BC_%D1%81%D1%83%D0%B2%D0%B5%D1%80%D0%B5%D0%BD%D0%B8%D1%82%D0%B5%D1%82%D0%B5_%D0%A0%D0%A1%D0%A4%D0%A1%D0%A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214148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12 </a:t>
            </a:r>
            <a:r>
              <a:rPr lang="ru-RU" sz="4800" b="1" dirty="0" smtClean="0">
                <a:solidFill>
                  <a:srgbClr val="C00000"/>
                </a:solidFill>
              </a:rPr>
              <a:t>июня– </a:t>
            </a:r>
            <a:r>
              <a:rPr lang="ru-RU" sz="4800" b="1" dirty="0">
                <a:solidFill>
                  <a:srgbClr val="C00000"/>
                </a:solidFill>
              </a:rPr>
              <a:t>День </a:t>
            </a:r>
            <a:r>
              <a:rPr lang="ru-RU" sz="4800" b="1" dirty="0" smtClean="0">
                <a:solidFill>
                  <a:srgbClr val="C00000"/>
                </a:solidFill>
              </a:rPr>
              <a:t>России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1383212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12 июня 1990 года на </a:t>
            </a:r>
            <a:r>
              <a:rPr lang="ru-RU" sz="3600" i="1" dirty="0" smtClean="0">
                <a:solidFill>
                  <a:srgbClr val="FF0000"/>
                </a:solidFill>
              </a:rPr>
              <a:t>была </a:t>
            </a:r>
            <a:r>
              <a:rPr lang="ru-RU" sz="3600" i="1" dirty="0" smtClean="0">
                <a:solidFill>
                  <a:srgbClr val="FF0000"/>
                </a:solidFill>
              </a:rPr>
              <a:t>принята</a:t>
            </a:r>
            <a:r>
              <a:rPr lang="ru-RU" sz="3600" i="1" dirty="0" smtClean="0"/>
              <a:t> </a:t>
            </a:r>
            <a:r>
              <a:rPr lang="ru-RU" sz="3600" i="1" u="sng" dirty="0" smtClean="0">
                <a:hlinkClick r:id="rId2"/>
              </a:rPr>
              <a:t>Декларация о государственном суверенитете РСФСР</a:t>
            </a:r>
            <a:r>
              <a:rPr lang="ru-RU" sz="3600" i="1" dirty="0" smtClean="0"/>
              <a:t>.</a:t>
            </a:r>
          </a:p>
          <a:p>
            <a:r>
              <a:rPr lang="ru-RU" sz="3600" i="1" dirty="0" smtClean="0">
                <a:solidFill>
                  <a:srgbClr val="FF0000"/>
                </a:solidFill>
              </a:rPr>
              <a:t>Наша страна – Россия, стала независимым, самостоятельным государством.</a:t>
            </a:r>
            <a:endParaRPr lang="ru-RU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5852" y="1000108"/>
            <a:ext cx="5786478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b="1" i="1" dirty="0" smtClean="0"/>
              <a:t>Люблю тебя, моя Россия,</a:t>
            </a:r>
            <a:br>
              <a:rPr lang="ru-RU" b="1" i="1" dirty="0" smtClean="0"/>
            </a:br>
            <a:r>
              <a:rPr lang="ru-RU" b="1" i="1" dirty="0" smtClean="0"/>
              <a:t>За ясный свет твоих очей,</a:t>
            </a:r>
            <a:br>
              <a:rPr lang="ru-RU" b="1" i="1" dirty="0" smtClean="0"/>
            </a:br>
            <a:r>
              <a:rPr lang="ru-RU" b="1" i="1" dirty="0" smtClean="0"/>
              <a:t>За голос звонкий, как ручей.</a:t>
            </a:r>
            <a:br>
              <a:rPr lang="ru-RU" b="1" i="1" dirty="0" smtClean="0"/>
            </a:br>
            <a:r>
              <a:rPr lang="ru-RU" b="1" i="1" dirty="0" smtClean="0"/>
              <a:t>Люблю, глубоко понимаю</a:t>
            </a:r>
            <a:br>
              <a:rPr lang="ru-RU" b="1" i="1" dirty="0" smtClean="0"/>
            </a:br>
            <a:r>
              <a:rPr lang="ru-RU" b="1" i="1" dirty="0" smtClean="0"/>
              <a:t>Степей задумчивую грусть,</a:t>
            </a:r>
            <a:br>
              <a:rPr lang="ru-RU" b="1" i="1" dirty="0" smtClean="0"/>
            </a:br>
            <a:r>
              <a:rPr lang="ru-RU" b="1" i="1" dirty="0" smtClean="0"/>
              <a:t>Люблю все то, что называют, </a:t>
            </a:r>
            <a:br>
              <a:rPr lang="ru-RU" b="1" i="1" dirty="0" smtClean="0"/>
            </a:br>
            <a:r>
              <a:rPr lang="ru-RU" b="1" i="1" dirty="0" smtClean="0"/>
              <a:t>Одним широким словом Русь.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277649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85794"/>
            <a:ext cx="7344816" cy="22860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12 июня наша страна отмечает важный государственный праздник – День России. Это один из самых «молодых» государственных праздников </a:t>
            </a:r>
            <a:r>
              <a:rPr lang="ru-RU" sz="2800" dirty="0"/>
              <a:t>в стране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4424752" cy="2945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8539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7704856" cy="2520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12 июня 1990 года первый Съезд народных депутатов РСФСР принял Декларацию о государственном суверенитете России, в которой было провозглашено главенство Конституции России и ее законов. </a:t>
            </a:r>
            <a:endParaRPr lang="ru-RU" sz="2800" dirty="0" smtClean="0"/>
          </a:p>
        </p:txBody>
      </p:sp>
      <p:pic>
        <p:nvPicPr>
          <p:cNvPr id="3074" name="Picture 2" descr="http://vmurmanske.ru/serverdata/news_info/2010/03/04/535992/img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780" y="3429000"/>
            <a:ext cx="4008107" cy="3006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906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560840" cy="280831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300" dirty="0"/>
              <a:t>В 1994 году глава страны </a:t>
            </a:r>
            <a:r>
              <a:rPr lang="ru-RU" sz="3300" dirty="0" smtClean="0"/>
              <a:t>подписал </a:t>
            </a:r>
            <a:r>
              <a:rPr lang="ru-RU" sz="3300" dirty="0"/>
              <a:t>указ об учреждении нового государственного праздника — Дня принятия Декларации о государственном суверенитете России. </a:t>
            </a:r>
            <a:endParaRPr lang="ru-RU" sz="3300" dirty="0" smtClean="0"/>
          </a:p>
          <a:p>
            <a:pPr marL="0" indent="0" algn="ctr">
              <a:buNone/>
            </a:pPr>
            <a:r>
              <a:rPr lang="ru-RU" sz="3300" b="1" dirty="0" smtClean="0"/>
              <a:t>12 </a:t>
            </a:r>
            <a:r>
              <a:rPr lang="ru-RU" sz="3300" b="1" dirty="0"/>
              <a:t>июня стали называть «Днём независимости России»</a:t>
            </a:r>
          </a:p>
          <a:p>
            <a:endParaRPr lang="ru-RU" dirty="0"/>
          </a:p>
        </p:txBody>
      </p:sp>
      <p:pic>
        <p:nvPicPr>
          <p:cNvPr id="4" name="Picture 2" descr="http://i073.radikal.ru/1106/cb/d65421c717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286124"/>
            <a:ext cx="6707096" cy="3081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955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941168"/>
            <a:ext cx="8229600" cy="12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С </a:t>
            </a:r>
            <a:r>
              <a:rPr lang="ru-RU" sz="2800" b="1" dirty="0"/>
              <a:t>2002 года </a:t>
            </a:r>
            <a:r>
              <a:rPr lang="ru-RU" sz="2800" dirty="0"/>
              <a:t>празднику дали другое название — </a:t>
            </a:r>
            <a:r>
              <a:rPr lang="ru-RU" sz="2800" b="1" dirty="0"/>
              <a:t>День России</a:t>
            </a:r>
            <a:r>
              <a:rPr lang="ru-RU" sz="28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571480"/>
            <a:ext cx="6043542" cy="4029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32011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71480"/>
            <a:ext cx="5338936" cy="50792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 smtClean="0"/>
              <a:t>Берегите Россию,</a:t>
            </a:r>
            <a:br>
              <a:rPr lang="ru-RU" sz="2800" b="1" i="1" dirty="0" smtClean="0"/>
            </a:br>
            <a:r>
              <a:rPr lang="ru-RU" sz="2800" b="1" i="1" dirty="0" smtClean="0"/>
              <a:t>Нет России другой.</a:t>
            </a:r>
            <a:br>
              <a:rPr lang="ru-RU" sz="2800" b="1" i="1" dirty="0" smtClean="0"/>
            </a:br>
            <a:r>
              <a:rPr lang="ru-RU" sz="2800" b="1" i="1" dirty="0" smtClean="0"/>
              <a:t>Берегите её тишину и покой,</a:t>
            </a:r>
            <a:br>
              <a:rPr lang="ru-RU" sz="2800" b="1" i="1" dirty="0" smtClean="0"/>
            </a:br>
            <a:r>
              <a:rPr lang="ru-RU" sz="2800" b="1" i="1" dirty="0" smtClean="0"/>
              <a:t>Это небо и солнце,</a:t>
            </a:r>
            <a:br>
              <a:rPr lang="ru-RU" sz="2800" b="1" i="1" dirty="0" smtClean="0"/>
            </a:br>
            <a:r>
              <a:rPr lang="ru-RU" sz="2800" b="1" i="1" dirty="0" smtClean="0"/>
              <a:t>Этот хлеб на столе, </a:t>
            </a:r>
            <a:br>
              <a:rPr lang="ru-RU" sz="2800" b="1" i="1" dirty="0" smtClean="0"/>
            </a:br>
            <a:r>
              <a:rPr lang="ru-RU" sz="2800" b="1" i="1" dirty="0" smtClean="0"/>
              <a:t>И родное оконце </a:t>
            </a:r>
            <a:br>
              <a:rPr lang="ru-RU" sz="2800" b="1" i="1" dirty="0" smtClean="0"/>
            </a:br>
            <a:r>
              <a:rPr lang="ru-RU" sz="2800" b="1" i="1" dirty="0" smtClean="0"/>
              <a:t>В позабытом селе…</a:t>
            </a:r>
          </a:p>
          <a:p>
            <a:pPr marL="0" indent="0">
              <a:buNone/>
            </a:pPr>
            <a:r>
              <a:rPr lang="ru-RU" sz="2800" b="1" i="1" dirty="0" smtClean="0"/>
              <a:t>Берегите Россию,</a:t>
            </a:r>
            <a:br>
              <a:rPr lang="ru-RU" sz="2800" b="1" i="1" dirty="0" smtClean="0"/>
            </a:br>
            <a:r>
              <a:rPr lang="ru-RU" sz="2800" b="1" i="1" dirty="0" smtClean="0"/>
              <a:t>Без неё нам не жить.</a:t>
            </a:r>
            <a:br>
              <a:rPr lang="ru-RU" sz="2800" b="1" i="1" dirty="0" smtClean="0"/>
            </a:br>
            <a:r>
              <a:rPr lang="ru-RU" sz="2800" b="1" i="1" dirty="0" smtClean="0"/>
              <a:t>Берегите её,</a:t>
            </a:r>
            <a:br>
              <a:rPr lang="ru-RU" sz="2800" b="1" i="1" dirty="0" smtClean="0"/>
            </a:br>
            <a:r>
              <a:rPr lang="ru-RU" sz="2800" b="1" i="1" dirty="0" smtClean="0"/>
              <a:t>Чтобы вечно ей быть.</a:t>
            </a:r>
            <a:endParaRPr lang="ru-RU" sz="28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1089">
            <a:off x="2817296" y="3215410"/>
            <a:ext cx="6894541" cy="3199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917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336238" cy="4680520"/>
          </a:xfrm>
        </p:spPr>
      </p:pic>
    </p:spTree>
    <p:extLst>
      <p:ext uri="{BB962C8B-B14F-4D97-AF65-F5344CB8AC3E}">
        <p14:creationId xmlns="" xmlns:p14="http://schemas.microsoft.com/office/powerpoint/2010/main" val="2255823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73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12 июня– День России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июня - День России (из истории праздника)</dc:title>
  <dc:creator>Ольга</dc:creator>
  <cp:lastModifiedBy>Windows User</cp:lastModifiedBy>
  <cp:revision>29</cp:revision>
  <dcterms:created xsi:type="dcterms:W3CDTF">2015-06-06T13:42:04Z</dcterms:created>
  <dcterms:modified xsi:type="dcterms:W3CDTF">2020-06-10T15:18:04Z</dcterms:modified>
</cp:coreProperties>
</file>