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0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4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5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9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8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9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5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0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9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08BB-063F-4141-B428-EB5E1399AD21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C563-2238-403B-BA8D-23705C4E4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6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70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buz24.ru/Images/News/Preview/20160531050916_9b97190a-4f78-491f-a3b9-e1a01284f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3677"/>
            <a:ext cx="4824536" cy="3618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7207" y="692696"/>
            <a:ext cx="648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КОУ «Адаптивная </a:t>
            </a:r>
            <a:r>
              <a:rPr lang="ru-RU" b="1" dirty="0" err="1" smtClean="0">
                <a:latin typeface="Monotype Corsiva" pitchFamily="66" charset="0"/>
              </a:rPr>
              <a:t>школа-детский</a:t>
            </a:r>
            <a:r>
              <a:rPr lang="ru-RU" b="1" dirty="0" smtClean="0">
                <a:latin typeface="Monotype Corsiva" pitchFamily="66" charset="0"/>
              </a:rPr>
              <a:t> сад № 76» г. Омска.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351745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Выполнил</a:t>
            </a:r>
            <a:r>
              <a:rPr lang="en-US" b="1" dirty="0" smtClean="0">
                <a:latin typeface="Monotype Corsiva" pitchFamily="66" charset="0"/>
              </a:rPr>
              <a:t>:</a:t>
            </a:r>
            <a:r>
              <a:rPr lang="ru-RU" b="1" dirty="0" smtClean="0">
                <a:latin typeface="Monotype Corsiva" pitchFamily="66" charset="0"/>
              </a:rPr>
              <a:t> учитель  </a:t>
            </a:r>
            <a:r>
              <a:rPr lang="ru-RU" b="1" dirty="0" err="1" smtClean="0">
                <a:latin typeface="Monotype Corsiva" pitchFamily="66" charset="0"/>
              </a:rPr>
              <a:t>Бояринцева</a:t>
            </a:r>
            <a:r>
              <a:rPr lang="ru-RU" b="1" dirty="0" smtClean="0">
                <a:latin typeface="Monotype Corsiva" pitchFamily="66" charset="0"/>
              </a:rPr>
              <a:t> Г.А.</a:t>
            </a:r>
            <a:endParaRPr lang="en-US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" y="76391"/>
            <a:ext cx="9205652" cy="70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764704"/>
            <a:ext cx="589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Monotype Corsiva" pitchFamily="66" charset="0"/>
              </a:rPr>
              <a:t>	</a:t>
            </a:r>
          </a:p>
        </p:txBody>
      </p:sp>
      <p:pic>
        <p:nvPicPr>
          <p:cNvPr id="6150" name="Picture 6" descr="Картинки по запросу 1 июня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96029"/>
            <a:ext cx="4925004" cy="3606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166" y="1285860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Сегодня самый главный праздник: «День защиты детей»!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" y="51182"/>
            <a:ext cx="9180512" cy="70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42984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Чтобы свет не погас,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Защитите входящих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Сотни ласковых глаз,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мир с надеждой смотрящих.</a:t>
            </a:r>
          </a:p>
          <a:p>
            <a:pPr algn="ctr" fontAlgn="base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От беды защити,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От невзгод и ненастья,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От войны защити,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Подари мир и счастье.</a:t>
            </a:r>
          </a:p>
          <a:p>
            <a:pPr algn="ctr" fontAlgn="base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Мы в ответе, поверь,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Лишь хватило бы силы!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Защитите детей,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Защитите Россию!</a:t>
            </a:r>
          </a:p>
        </p:txBody>
      </p:sp>
      <p:pic>
        <p:nvPicPr>
          <p:cNvPr id="5122" name="Picture 2" descr="Картинки по запросу презентация на тему 1 июня старшая груп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241703" cy="3182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70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24" y="548680"/>
            <a:ext cx="760320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	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Лето – это та прекрасная пора,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когда начинаются самые продолжительные каникулы.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Лето начинается с праздника детства – Международного Дня защиты детей.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Дорогие ребята,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я поздравляю вас с этим добрым, замечательным праздником. Пусть ваше детство будет радостным и  счастливым!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795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	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84138"/>
            <a:ext cx="9182100" cy="702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1500174"/>
            <a:ext cx="764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Галина Александровна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18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36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12</cp:revision>
  <dcterms:created xsi:type="dcterms:W3CDTF">2017-05-30T06:53:22Z</dcterms:created>
  <dcterms:modified xsi:type="dcterms:W3CDTF">2020-05-24T15:34:47Z</dcterms:modified>
</cp:coreProperties>
</file>