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0" r:id="rId3"/>
    <p:sldId id="258" r:id="rId4"/>
    <p:sldId id="257" r:id="rId5"/>
    <p:sldId id="264" r:id="rId6"/>
    <p:sldId id="263" r:id="rId7"/>
    <p:sldId id="262" r:id="rId8"/>
    <p:sldId id="267" r:id="rId9"/>
    <p:sldId id="266" r:id="rId10"/>
    <p:sldId id="270" r:id="rId11"/>
    <p:sldId id="269" r:id="rId12"/>
    <p:sldId id="268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CFC8B9-638D-49E1-A968-1673F316FE5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1ADAE9-E9B7-4088-92B6-DBA9BF0F0C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8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5567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Общешкольный  проект</a:t>
            </a:r>
          </a:p>
          <a:p>
            <a:pPr lvl="0"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детства в надёжных руках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«Культурный Омск»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КОУ «Адаптивная школа – детский сад № 76»</a:t>
            </a:r>
          </a:p>
        </p:txBody>
      </p:sp>
      <p:pic>
        <p:nvPicPr>
          <p:cNvPr id="6" name="Рисунок 5" descr="https://sun9-19.userapi.com/nbVPNOkVfqGOErlg1qZn_gq8M5jXuhOM1Qjo5w/E1LlxZCWXMQ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84946"/>
            <a:ext cx="2304256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2.fotokto.ru/photo/full/589/58963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263" y="4626471"/>
            <a:ext cx="197231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ytimg.com/vi/U81LQVLP9uM/maxresdefault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84946"/>
            <a:ext cx="23368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HZ$D.562.1989\HZ$D.562.1993\IMG-20210922-WA00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657350" cy="367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Temp\HZ$D.562.1989\HZ$D.562.1995\IMG-20211015-WA00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3652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HZ$D.562.1989\HZ$D.562.2004\IMG-20211008-WA00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5943"/>
            <a:ext cx="1714500" cy="2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HZ$D.562.1989\HZ$D.562.2006\IMG-20210927-WA002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45110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HZ$D.562.1989\HZ$D.562.2010\IMG-20211013-WA000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709" y="494128"/>
            <a:ext cx="18669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ikhail\Desktop\осень 2021\IMG-20211008-WA003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809" y="2119314"/>
            <a:ext cx="2068761" cy="254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ikhail\Desktop\осень 2021\IMG-20210922-WA002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189" y="4724804"/>
            <a:ext cx="3969300" cy="194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Mikhail\Desktop\осень 2021\IMG_20210910_11560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923309" cy="197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33" y="5572298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404664"/>
            <a:ext cx="835292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entury Schoolbook"/>
              </a:rPr>
              <a:t>                                                                      6 ГРУППА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Омске осень разгулялась,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Парк в округе золотой.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Славно в доме всё ж прибралась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И смирилась с тишиной.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Осень в Омской области – золотая пора. В самом её начале трудно заметить признаки смены сезона. Как и летом, на клумбах благоухают цветы, стоят в роскошных кронах деревья. Тёплые, солнечные дни в это время, иногда чередуются с ненастными, когда осень выказывает свой нрав, давая понять, что пришло её время. И наступает время золотой осени. Прекрасная, роскошная пора. Глядя на эту красоту, представляешь, будто осень рисует своей волшебной кистью сказочной красоты пейзажи. И ребята из 6 группы нарисовали всю красоту омской осени! Девчонки и мальчишки вместе с родителями осенний город, «разлетевшись» как листочки по различным уголкам нашего любимого Омска.</a:t>
            </a:r>
          </a:p>
          <a:p>
            <a:pPr lvl="0"/>
            <a:endParaRPr lang="ru-RU" sz="2400" b="1" dirty="0">
              <a:solidFill>
                <a:srgbClr val="FE8637">
                  <a:lumMod val="50000"/>
                </a:srgbClr>
              </a:solidFill>
              <a:latin typeface="Century Schoolbook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:\проекты\21-22\Новая папка\IMG-20211112-WA00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321274"/>
            <a:ext cx="302433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фото\доу\21-22\IMG_20220223_181110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608" y="4321275"/>
            <a:ext cx="2196600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8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62" y="1124744"/>
            <a:ext cx="1716466" cy="205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D:\фото\доу\21-22\вика\IMG-20210926-WA0013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61556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доу\21-22\данила\IMG-20210925-WA003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464987"/>
            <a:ext cx="1800199" cy="1978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фото\доу\21-22\инесса\IMG-20210929-WA0014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640992"/>
            <a:ext cx="2160240" cy="189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фото\доу\21-22\настя\IMG-20210926-WA0017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47326"/>
            <a:ext cx="2198370" cy="247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фото\доу\21-22\маша\IMG-20210925-WA0030.jpg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6330" y="3356992"/>
            <a:ext cx="2186930" cy="2607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фото\доу\21-22\сергей\IMG-20210925-WA0012.jpg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2920571"/>
            <a:ext cx="2242128" cy="250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19" y="5374577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14" y="332656"/>
            <a:ext cx="8208911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entury Schoolbook"/>
              </a:rPr>
              <a:t>                                                                      5 ГРУППА</a:t>
            </a:r>
          </a:p>
          <a:p>
            <a:pPr indent="449580" algn="just"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Осень - это необыкновенное и чудесное время года!  Дети умеют наслаждаться этим период ничуть не меньше, чем остальными. Наш любимый город расцветает яркими красками, у омичей на огородах созревает урожай овощей, а в лесах Омской области урожай грибов! И ребята 5 группы в своих поделках и путешествиях показали нам красоту и богатство омской осени!</a:t>
            </a:r>
          </a:p>
          <a:p>
            <a:pPr lvl="0"/>
            <a:endParaRPr lang="ru-RU" sz="2400" b="1" dirty="0">
              <a:solidFill>
                <a:srgbClr val="FE8637">
                  <a:lumMod val="50000"/>
                </a:srgbClr>
              </a:solidFill>
              <a:latin typeface="Century Schoolbook"/>
            </a:endParaRPr>
          </a:p>
        </p:txBody>
      </p:sp>
      <p:pic>
        <p:nvPicPr>
          <p:cNvPr id="3" name="Рисунок 2" descr="D:\Чухляд\осень\IMG-20220225-WA002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714" y="2348880"/>
            <a:ext cx="1728014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09" y="5445224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Чухляд\осень\IMG-20220225-WA00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63755"/>
            <a:ext cx="1579828" cy="207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Чухляд\осень\IMG-20220225-WA001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359495"/>
            <a:ext cx="1350010" cy="239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Чухляд\осень\IMG-20220225-WA0019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 bwMode="auto">
          <a:xfrm>
            <a:off x="5076056" y="2488120"/>
            <a:ext cx="1512168" cy="2093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Чухляд\осень\IMG-20220225-WA002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696954"/>
            <a:ext cx="1656183" cy="196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Чухляд\осень\IMG-20220225-WA002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977" y="2440496"/>
            <a:ext cx="1728192" cy="199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Чухляд\осень\IMG-20220225-WA0028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88" y="4696954"/>
            <a:ext cx="1700720" cy="196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3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реализации проекта:</a:t>
            </a:r>
            <a:endParaRPr lang="ru-RU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детей сформированы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систематизированы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</a:rPr>
              <a:t>представления и знания о своем городе, его достопримечательностях, о красоте города в осенний период.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Оформлен фотоколлаж «Осенний Омск». </a:t>
            </a:r>
            <a:endParaRPr lang="ru-RU" sz="2000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000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Совместно с родителями изготовлены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поделки, в группах оформлены выставки «Золотая осень».</a:t>
            </a:r>
            <a:endParaRPr lang="ru-RU" sz="2000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lacepic.ru/wp-content/uploads/2021/09/17-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459622" cy="274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6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81308/pub_612dea9313adbc17c89b9b1e_612df8de8079432d48f87d32/scale_120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4941168"/>
            <a:ext cx="1306195" cy="107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7" y="476672"/>
            <a:ext cx="7570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Длительность проекта: </a:t>
            </a:r>
            <a:r>
              <a:rPr lang="ru-RU" sz="2000" b="1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сентябрь, октябрь, </a:t>
            </a:r>
            <a:r>
              <a:rPr lang="ru-RU" sz="2000" b="1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sz="2000" b="1" i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124744"/>
            <a:ext cx="74268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Дети групп №1, №3, №4,№5, №6  КОУ «Адаптивная школа – детский сад №76»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Педагоги (воспитатели)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Родители воспитанников.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Mikhail\Desktop\осень 2021\IMG-20211013-WA00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50" y="3933824"/>
            <a:ext cx="1952958" cy="154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ikhail\Desktop\осень 2021\IMG_20210910_1156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255" y="4373405"/>
            <a:ext cx="1944216" cy="1639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1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представлений о городе Омске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 детей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 к своей малой Родине, любви к природе, культуры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  и умения творческого  выражения  своих впечатлений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проекта для детей: </a:t>
            </a:r>
          </a:p>
          <a:p>
            <a:pPr lvl="0" algn="just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Расширить и обогатить представления детей, систематизировать и углубить их знания о своем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городе, его достопримечательностях, о красоте города в осенний период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lvl="0" algn="just">
              <a:defRPr/>
            </a:pPr>
            <a:r>
              <a:rPr lang="ru-RU" sz="2000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Отразить наблюдения и полученные знания в различных видах деятельности (изобразительной, игровой, умственной).</a:t>
            </a:r>
          </a:p>
          <a:p>
            <a:pPr lvl="0" algn="just">
              <a:defRPr/>
            </a:pPr>
            <a:r>
              <a:rPr lang="ru-RU" sz="2000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pPr lvl="0" algn="just">
              <a:defRPr/>
            </a:pPr>
            <a:r>
              <a:rPr lang="ru-RU" sz="2000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у детей чувство ответственности за свою жизнь, активную жизненную позицию.</a:t>
            </a:r>
          </a:p>
          <a:p>
            <a:pPr lvl="0" algn="just">
              <a:defRPr/>
            </a:pPr>
            <a:r>
              <a:rPr lang="ru-RU" sz="2000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Приобщать родителей к совместной творческой деятельности с детьми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kern="0" dirty="0">
              <a:solidFill>
                <a:schemeClr val="bg2">
                  <a:lumMod val="25000"/>
                </a:schemeClr>
              </a:solidFill>
              <a:latin typeface="Century School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79" y="332656"/>
            <a:ext cx="813690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познавательной деятельности дошкольников в ходе совместной практической деятельности с воспитателем и родителями.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Расширить и обогатить представления детей, систематизировать и углубить их знания о своем городе, его достопримечательностях, о красоте города в осенний период.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Осуществление в группе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-образовательного процесса по обозначенной теме.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Обогащение активного словаря детей эпитетами, образными выражениями стихами на данную тему.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продуктивной деятельности детей.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родителей в педагогический и творческий процесс работы группы, укрепление заинтересованности в сотрудничестве с детским садом.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entury Schoolbook"/>
              </a:rPr>
              <a:t>                                                                       1 ГРУППА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Продолжается проект «Мир детства в надежных руках» и в этом учебном году тема проекта « Культурный Омск».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      Первый блок этого проекта «Осенний Омск».  В 1 группе были проведены беседы: «Мой город», «Чьим именем названа улица?»,  «Памятники города».  Дети играли в сюжетно – ролевые игры : «Экскурсия по городу», «Где я люблю гулять». Слушали песню  «Омские улочки» музыка О.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Черлаковой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       Была подготовлена консультация для родителей  «Как знакомить детей с городом Омском». Дети с родителями посетили интересные места в  городе и сфотографировались.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/>
            <a:endParaRPr lang="ru-RU" sz="2400" b="1" dirty="0">
              <a:solidFill>
                <a:schemeClr val="bg2">
                  <a:lumMod val="25000"/>
                </a:schemeClr>
              </a:solidFill>
              <a:latin typeface="Century Schoolbook"/>
            </a:endParaRPr>
          </a:p>
        </p:txBody>
      </p:sp>
      <p:pic>
        <p:nvPicPr>
          <p:cNvPr id="3" name="Рисунок 2" descr="C:\Users\User\AppData\Local\Temp\HZ$D.236.2218\HZ$D.236.2220\-5404473184281015171_121jpg.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1152128" cy="20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9" y="5229200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User\AppData\Local\Temp\HZ$D.236.2218\HZ$D.236.2225\IMG-20210925-WA001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2599" y="4285009"/>
            <a:ext cx="1800200" cy="1888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HZ$D.236.2218\HZ$D.236.2221\-5404473184281015172_121jpg.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041364"/>
            <a:ext cx="1512168" cy="2260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4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0183"/>
            <a:ext cx="820891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	Ребята группы №1 познакомились с героем Советского союза, просмотрев видеоролик о его подвигах. Ребята узнали, что в честь Осминина Петра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Ермолаевича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назвали улицу за его отвагу, смелость и героизм. После знакомства, мы ближе рассмотрели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стеллу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посвящённую ему и попытались составить «кусочек» этой улицы, собрав объекты.   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16005"/>
            <a:ext cx="17430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31" y="5344680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\AppData\Local\Temp\HZ$D.236.2218\HZ$D.236.2226\IMG-20211003-WA001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4573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HZ$D.699.609\HZ$D.699.613\IMG_20211129_09353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186384"/>
            <a:ext cx="159258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HZ$D.699.609\HZ$D.699.614\IMG_20211129_09415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449" y="4516005"/>
            <a:ext cx="1584176" cy="1809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Temp\HZ$D.236.2218\HZ$D.236.2227\imgcache0.1796747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2112" y="2200203"/>
            <a:ext cx="2190750" cy="185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/>
              </a:rPr>
              <a:t>                                                      3 ГРУППА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Любимый  город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	Мы живем  в красивейшем городе Западной Сибири, городе Омске!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Парки, скверы, архитектурные сооружения круглый год привлекают местных жителей и гостей нашего города. В этих местах любой желающий найдет себе развлечение по душе.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Для детей во всех парках создана веселая атмосфера праздника, благодаря наличию аттракционов, развлечений, творческих площадок.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нашем городе имеются сотни памятников героям различных эпох, и исторических событий.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 каждым памятником и сквером- своя история. Родители с детьми с удовольствием проводят свои выходные в наших парках и скверах, рассказывая об исторических памятниках, событиях, связанных с любимыми уголками нашего города.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Поэтому, пока жива наша история. будет жив наш город Омск!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62" y="5608122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HZ$D.714.3239\HZ$D.714.3241\i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89" y="569813"/>
            <a:ext cx="1784271" cy="221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3216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AppData\Local\Temp\HZ$D.714.3239\HZ$D.714.3242\i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035" y="504000"/>
            <a:ext cx="1752342" cy="222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HZ$D.714.3239\HZ$D.714.3243\i (3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319" y="699622"/>
            <a:ext cx="2160240" cy="26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HZ$D.714.3239\HZ$D.714.3244\i (4)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532" y="3501008"/>
            <a:ext cx="1872208" cy="2657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HZ$D.714.3239\HZ$D.714.3245\i (5)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1612" y="2924944"/>
            <a:ext cx="141198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Temp\HZ$D.961.3130\HZ$D.961.3131\i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9320" y="4437112"/>
            <a:ext cx="2160240" cy="2009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5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31" y="332656"/>
            <a:ext cx="8208911" cy="581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entury Schoolbook"/>
              </a:rPr>
              <a:t>                                                                      4 ГРУППА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Мой город — самый лучший город в мире,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Родился на слиянии двух рек.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Прекрасный город в Западной Сибири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Живёт и процветает третий век.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нём очень много улиц самых разных,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Театров, парков, зданий, площадей.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в центре города бывает так приятно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Неспешно погулять среди аллей.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Прогуливаясь по улицам нашего города, родители знакомили детей с памятными местами, достопримечательностями. Так Ева Х. побывала у Памятника труженикам тыла, Алиса Ш. с интересом познакомилась с военной техникой в музее боевой славы. Даниил смог вблизи рассмотреть боевую единицу – танк Т-34, а также рассмотрел здание Омского цирка. Кирилл К. прогулялся с родителями по бульвару, который носит имя Омского поэта Л. Мартынова. Ребята, гуляя по паркам, скверам, дворам, смогли полюбоваться красотой осенней природы. Так у детей зарождается любовь к малой родине, к родному городу, к природе.</a:t>
            </a:r>
          </a:p>
          <a:p>
            <a:pPr lvl="0"/>
            <a:endParaRPr lang="ru-RU" sz="2400" b="1" dirty="0">
              <a:solidFill>
                <a:srgbClr val="FE8637">
                  <a:lumMod val="50000"/>
                </a:srgbClr>
              </a:solidFill>
              <a:latin typeface="Century Schoolbook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17" y="5373216"/>
            <a:ext cx="1304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483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2022-02-25T02:25:59Z</dcterms:created>
  <dcterms:modified xsi:type="dcterms:W3CDTF">2022-02-25T04:54:37Z</dcterms:modified>
</cp:coreProperties>
</file>