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8" r:id="rId3"/>
    <p:sldId id="262" r:id="rId4"/>
    <p:sldId id="261" r:id="rId5"/>
    <p:sldId id="263" r:id="rId6"/>
    <p:sldId id="266" r:id="rId7"/>
    <p:sldId id="265" r:id="rId8"/>
    <p:sldId id="264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1F0B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olga\Desktop\отчет 9 мая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00298" y="1643050"/>
            <a:ext cx="592935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КОУ «Адаптивная школа – детский сад № 76»</a:t>
            </a:r>
            <a:endParaRPr lang="ru-RU" sz="2000" b="1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285992"/>
            <a:ext cx="821537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endParaRPr lang="ru-RU" sz="2800" b="1" i="1" dirty="0" smtClean="0">
              <a:ln>
                <a:solidFill>
                  <a:srgbClr val="C00000"/>
                </a:solidFill>
              </a:ln>
              <a:solidFill>
                <a:srgbClr val="CC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C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Дистанционный проект, </a:t>
            </a:r>
          </a:p>
          <a:p>
            <a:pPr lvl="0"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посвященный </a:t>
            </a:r>
          </a:p>
          <a:p>
            <a:pPr lvl="0"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«Дню победы в Великой Отечественной войне»</a:t>
            </a:r>
            <a:endParaRPr lang="ru-RU" sz="2800" b="1" dirty="0" smtClean="0">
              <a:ln>
                <a:solidFill>
                  <a:srgbClr val="C00000"/>
                </a:solidFill>
              </a:ln>
              <a:solidFill>
                <a:srgbClr val="CC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тему  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«Салют Победы»</a:t>
            </a:r>
            <a:endParaRPr lang="ru-RU" sz="3200" dirty="0" smtClean="0">
              <a:ln>
                <a:solidFill>
                  <a:srgbClr val="C00000"/>
                </a:solidFill>
              </a:ln>
              <a:solidFill>
                <a:srgbClr val="CC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E182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E1824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6072206"/>
            <a:ext cx="171553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b="1" dirty="0" smtClean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ОМСК, 2020 г</a:t>
            </a:r>
            <a:r>
              <a:rPr lang="ru-RU" b="1" dirty="0" smtClean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ga\Desktop\отчет 9 мая\hello_html_61f8545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42852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ln w="1905"/>
                <a:solidFill>
                  <a:srgbClr val="0308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r>
              <a:rPr lang="ru-RU" sz="1400" dirty="0" smtClean="0">
                <a:ln w="1905"/>
                <a:solidFill>
                  <a:srgbClr val="0308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Дети групп №1, №3, №4, №5, №6  КОУ «Адаптивная школа –детский сад №76»</a:t>
            </a:r>
          </a:p>
          <a:p>
            <a:r>
              <a:rPr lang="ru-RU" sz="1400" dirty="0" smtClean="0">
                <a:ln w="1905"/>
                <a:solidFill>
                  <a:srgbClr val="0308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smtClean="0">
                <a:ln w="1905"/>
                <a:solidFill>
                  <a:srgbClr val="0308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sz="1400" dirty="0" smtClean="0">
              <a:ln w="1905"/>
              <a:solidFill>
                <a:srgbClr val="03080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n w="1905"/>
                <a:solidFill>
                  <a:srgbClr val="0308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Родители воспитанников</a:t>
            </a:r>
            <a:r>
              <a:rPr lang="ru-RU" sz="1400" dirty="0" smtClean="0">
                <a:ln w="1905"/>
                <a:solidFill>
                  <a:srgbClr val="0308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тип проекта: </a:t>
            </a: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информационно - творческий</a:t>
            </a:r>
            <a:endParaRPr lang="ru-RU" sz="1400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Длительность проекта: </a:t>
            </a: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краткосрочный  (с27.04.2020 по 9.05.2020)</a:t>
            </a:r>
          </a:p>
          <a:p>
            <a:pPr algn="just"/>
            <a:endParaRPr lang="ru-RU" sz="1400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3080D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400" b="1" dirty="0" smtClean="0">
                <a:solidFill>
                  <a:srgbClr val="03080D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Воспитание патриотизма, чувства любви к Родине через ознакомление детей дошкольного возраста с событиями Великой Отечественной войны 1941-1945 годов.</a:t>
            </a:r>
            <a:endParaRPr lang="ru-RU" sz="1400" b="1" dirty="0" smtClean="0">
              <a:solidFill>
                <a:srgbClr val="03080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3080D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1400" dirty="0" smtClean="0">
              <a:solidFill>
                <a:srgbClr val="03080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Формировать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чувство исторической сопричастности к своему народу, ценностное отношение к Родине на основе ознакомления детей старшего дошкольного возраста с историческими фактами военных лет: об истории Великой Отечественной войны, о героях войны и о подвигах юных героев.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Обогатить представления детей о мужестве, героизме, отваге народа, о значении Победы нашего народа в Великой Отечественной войне.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чувство гордости и уважения к родным и близким людям, принимавшим участие в сражениях за Родину, к павшим бойцам и ветеранам ВОВ.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развивать творческие способности детей, в рамках реализации проекта.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Привлечь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родителей к совместным познавательно - тематическим мероприятиям. Сформировать у родителей активную позицию в патриотическом воспитании и образовании детей.  </a:t>
            </a:r>
          </a:p>
          <a:p>
            <a:endParaRPr lang="ru-RU" sz="1400" dirty="0" smtClean="0">
              <a:ln w="1905"/>
              <a:solidFill>
                <a:srgbClr val="03080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500306"/>
            <a:ext cx="8572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500174"/>
            <a:ext cx="764386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ga\Desktop\отчет 9 мая\hello_html_61f8545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357166"/>
            <a:ext cx="8429684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Организация деятельности в рамках проекта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 - подготовительный этап. (27.04-28.04.2020)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Подбор и накопление материала по тематике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плана проекта «День Победы». Подбор познавательного видеоматериала, мастер-классов.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Основной этап. (29.04.2020-7.05.2020)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внедрение накопленного материала по тематике проекта в образовательный процесс.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Реализация основного этапа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Предварительная беседа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родителей с детьми о войне.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Чтение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литературы о Великой Отечественной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войне.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Слушание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военных песен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Заучивание стихов на военную тематику.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Просмотр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детьми Памятников Великой Отечественной Войны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ресурсы)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Творческая работа по теме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«День Победы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Заключительный этап (9.05.2020)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1.Поздравление родственников-ветеранов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2.Просмотр видео парада, посвященного Дню Победы за 2019год.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olga\Desktop\отчет 9 мая\hello_html_61f8545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266596"/>
            <a:ext cx="835824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Продукт проектной деятельности: 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1. Проект «Виртуальный бессмертный полк». 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2. Акция «Голос памяти: дети о войне».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3. Акция  «Победа в творчестве детей».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Прогнозируемый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результат: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Данный проект, в процессе ознакомления детей с событиями Великой Отечественной войны 1941-1945 годов, способствует освоению детьми значения слов военной тематики и их употребление в соответствии с контекстом высказывания, ситуацией, в которой происходит общение на данную тему. Работа над словом позволит уточнить представления ребенка, углубить его чувства, организовать социальный опыт. Ведь именно в дошкольном возрасте  закладываются основы развития мышления, речи, происходит становление социальных контактов, формируется личность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/>
              <a:t> </a:t>
            </a:r>
            <a:endParaRPr lang="ru-RU" sz="1400" dirty="0" smtClean="0"/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общ-ный проект 2019-20\отчет 9 мая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14282" y="928670"/>
            <a:ext cx="87154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Проект «Виртуальный бессмертный полк».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протяжении десятилетий День Победы остается в России самым трогательным, самым душевным праздником.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Нравственно-патриотическое воспитание детей, формирование знаний об участниках Великой Отечественной войны одно из направлений работы образовательной организации. Мы надеемся, что данная работа способствует формированию чувства патриотизма, уважения к героическому прошлому нашей Родины.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нашем учреждении была проведена работа с родителями и создан проект «Виртуальный бессмертный полк».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 bmk="_GoBack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Вечная память всем, кто отдал свои жизни за то, чтобы мы могли жить в свободной стране и под мирным небом. Верим, что люди поймут, что если быть вместе, любить и уважать друг друга, можно жить дружно и счастливо.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6" name="Picture 6" descr="http://internat76.kvels55.ru/uploads/company/492133550/7149/bus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3214686"/>
            <a:ext cx="1428760" cy="1899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488" name="Picture 8" descr="Поляков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3214686"/>
            <a:ext cx="1343025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490" name="Picture 10" descr="Восколович прадед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1670" y="5000636"/>
            <a:ext cx="1242297" cy="1762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0" name="Picture 20" descr="Прилепко Сергей Акимович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00958" y="3214686"/>
            <a:ext cx="1343025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14" descr="Метелищенко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00430" y="4857760"/>
            <a:ext cx="1352550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3" name="Picture 23" descr="Восколович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57950" y="5000636"/>
            <a:ext cx="1242297" cy="1762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Picture 16" descr="Зенова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15008" y="3214686"/>
            <a:ext cx="1619250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Picture 18" descr="Бурчик Алиса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929190" y="4857760"/>
            <a:ext cx="1343025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7" name="Picture 27" descr="Саютинский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142976" y="3286124"/>
            <a:ext cx="1259919" cy="1762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9" name="Picture 29" descr="Медведев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572396" y="4953000"/>
            <a:ext cx="1381125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общ-ный проект 2019-20\отчет 9 мая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1500174"/>
            <a:ext cx="70009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Акция «Голос памяти: дети о войне».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преддверии празднования Дня Великой Победы в нашем учреждении  прошла акция «Голос памяти: дети о войне». Это своеобразный марафон чтения стихов в память о тех, кто ценой своей жизни отстоял мир на земле, перенес тяготы военного времени и внес свой вклад в Победу.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этой акции приняли активное участие воспитанники дошкольных групп. Ребята и их родители серьезно подготовились к данной акции, подобрали, разучили стихи, а затем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записали видео. Все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ребятишки постарались эмоционально донести до слушателей исполняемое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стихотворение и заслуженно получили призовые места в конкурсе       «Педагогика для всех» в номинации: Литературное творчество.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23556" name="AutoShape 4" descr="D:\%D0%BE%D0%B1%D1%89-%D0%BD%D1%8B%D0%B9 %D0%BF%D1%80%D0%BE%D0%B5%D0%BA%D1%82 2019-20\%D0%BE%D1%82%D1%87%D0%B5%D1%82 9 %D0%BC%D0%B0%D1%8F\%D0%91%D1%83%D1%81%D1%81 %D0%B2 %D0%BD%D0%BE%D0%B2%D0%BE%D1%81%D1%82%D0%B8\%D0%BA%D0%BE%D0%BD%D0%BA%D1%83%D1%80%D1%81%D1%8B\IMG-20200507-WA0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:\%D0%BE%D0%B1%D1%89-%D0%BD%D1%8B%D0%B9 %D0%BF%D1%80%D0%BE%D0%B5%D0%BA%D1%82 2019-20\%D0%BE%D1%82%D1%87%D0%B5%D1%82 9 %D0%BC%D0%B0%D1%8F\%D0%91%D1%83%D1%81%D1%81 %D0%B2 %D0%BD%D0%BE%D0%B2%D0%BE%D1%81%D1%82%D0%B8\%D0%BA%D0%BE%D0%BD%D0%BA%D1%83%D1%80%D1%81%D1%8B\IMG-20200507-WA0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9" name="Picture 7" descr="D:\общ-ный проект 2019-20\отчет 9 мая\Бусс в новости\Бусс\IMG_20200507_0829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4500570"/>
            <a:ext cx="1522715" cy="2160000"/>
          </a:xfrm>
          <a:prstGeom prst="rect">
            <a:avLst/>
          </a:prstGeom>
          <a:noFill/>
        </p:spPr>
      </p:pic>
      <p:pic>
        <p:nvPicPr>
          <p:cNvPr id="23560" name="Picture 8" descr="D:\общ-ный проект 2019-20\отчет 9 мая\Бусс в новости\Бусс\IMG_20200507_0830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786190"/>
            <a:ext cx="1538786" cy="2160000"/>
          </a:xfrm>
          <a:prstGeom prst="rect">
            <a:avLst/>
          </a:prstGeom>
          <a:noFill/>
        </p:spPr>
      </p:pic>
      <p:pic>
        <p:nvPicPr>
          <p:cNvPr id="23561" name="Picture 9" descr="D:\общ-ный проект 2019-20\отчет 9 мая\Бусс в новости\Бусс\IMG_20200507_0831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57356" y="3786190"/>
            <a:ext cx="1530709" cy="2160000"/>
          </a:xfrm>
          <a:prstGeom prst="rect">
            <a:avLst/>
          </a:prstGeom>
          <a:noFill/>
        </p:spPr>
      </p:pic>
      <p:pic>
        <p:nvPicPr>
          <p:cNvPr id="23562" name="Picture 10" descr="D:\общ-ный проект 2019-20\отчет 9 мая\Бусс в новости\Бусс\IMG_20200507_08322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4500570"/>
            <a:ext cx="1538786" cy="2160000"/>
          </a:xfrm>
          <a:prstGeom prst="rect">
            <a:avLst/>
          </a:prstGeom>
          <a:noFill/>
        </p:spPr>
      </p:pic>
      <p:pic>
        <p:nvPicPr>
          <p:cNvPr id="23563" name="Picture 11" descr="D:\общ-ный проект 2019-20\отчет 9 мая\Бусс в новости\Бусс\IMG_20200507_09342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13291" y="3643314"/>
            <a:ext cx="1530709" cy="2160000"/>
          </a:xfrm>
          <a:prstGeom prst="rect">
            <a:avLst/>
          </a:prstGeom>
          <a:noFill/>
        </p:spPr>
      </p:pic>
      <p:pic>
        <p:nvPicPr>
          <p:cNvPr id="23564" name="Picture 12" descr="D:\общ-ный проект 2019-20\отчет 9 мая\Бусс в новости\Бусс\IMG_20200507_09344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58" y="4500570"/>
            <a:ext cx="1534737" cy="2160000"/>
          </a:xfrm>
          <a:prstGeom prst="rect">
            <a:avLst/>
          </a:prstGeom>
          <a:noFill/>
        </p:spPr>
      </p:pic>
      <p:pic>
        <p:nvPicPr>
          <p:cNvPr id="23565" name="Picture 13" descr="D:\общ-ный проект 2019-20\отчет 9 мая\Бусс в новости\Бусс\IMG_20200507_21560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5720" y="2285992"/>
            <a:ext cx="1538786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общ-ный проект 2019-20\отчет 9 мая\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87154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Акция «Победа в творчестве детей»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Юные художники нашего учреждения  в своих творческих работах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выразили свои знания и способности к эмоциональному переживанию событий, связанных с Великой Отечественной войной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 руководством наших педагогов, наши  талантливые дети,  приняли участие в Международном конкурсе для детей и молодежи «Творчество и интеллект» в номинации «Декоративно-прикладное творчество», где  получили высокую оценку своего труда.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C:\Users\olga\AppData\Local\Temp\Rar$DIa0.789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785926"/>
            <a:ext cx="2210988" cy="15884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2531" name="Picture 3" descr="D:\общ-ный проект 2019-20\отчет 9 мая\9\9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550939"/>
            <a:ext cx="1643074" cy="2323549"/>
          </a:xfrm>
          <a:prstGeom prst="rect">
            <a:avLst/>
          </a:prstGeom>
          <a:noFill/>
        </p:spPr>
      </p:pic>
      <p:pic>
        <p:nvPicPr>
          <p:cNvPr id="22532" name="Picture 4" descr="D:\общ-ный проект 2019-20\отчет 9 мая\9 мая\9 мая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571612"/>
            <a:ext cx="1643074" cy="2323549"/>
          </a:xfrm>
          <a:prstGeom prst="rect">
            <a:avLst/>
          </a:prstGeom>
          <a:noFill/>
        </p:spPr>
      </p:pic>
      <p:pic>
        <p:nvPicPr>
          <p:cNvPr id="22533" name="Picture 5" descr="D:\общ-ный проект 2019-20\отчет 9 мая\9м\9м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3051137"/>
            <a:ext cx="1643074" cy="2323549"/>
          </a:xfrm>
          <a:prstGeom prst="rect">
            <a:avLst/>
          </a:prstGeom>
          <a:noFill/>
        </p:spPr>
      </p:pic>
      <p:pic>
        <p:nvPicPr>
          <p:cNvPr id="22534" name="Picture 6" descr="D:\общ-ный проект 2019-20\отчет 9 мая\9мая\9мая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3357562"/>
            <a:ext cx="1643074" cy="2323549"/>
          </a:xfrm>
          <a:prstGeom prst="rect">
            <a:avLst/>
          </a:prstGeom>
          <a:noFill/>
        </p:spPr>
      </p:pic>
      <p:pic>
        <p:nvPicPr>
          <p:cNvPr id="22535" name="Picture 7" descr="D:\общ-ный проект 2019-20\отчет 9 мая\9мая (2)\9мая (2)-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4194145"/>
            <a:ext cx="1643074" cy="2323549"/>
          </a:xfrm>
          <a:prstGeom prst="rect">
            <a:avLst/>
          </a:prstGeom>
          <a:noFill/>
        </p:spPr>
      </p:pic>
      <p:pic>
        <p:nvPicPr>
          <p:cNvPr id="22536" name="Picture 8" descr="D:\общ-ный проект 2019-20\отчет 9 мая\победа в творчестве детей\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3108" y="4786322"/>
            <a:ext cx="1311080" cy="18573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3" name="Picture 23" descr="D:\общ-ный проект 2019-20\отчет 9 мая\победа в творчестве детей\Бровко Даша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4282" y="3214686"/>
            <a:ext cx="1512843" cy="20171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4" name="Picture 9" descr="C:\Users\olga\AppData\Local\Temp\Rar$DIa0.578\IMG_20200508_114737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57158" y="5072074"/>
            <a:ext cx="1559615" cy="15716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5" name="Picture 2" descr="C:\Users\olga\AppData\Local\Temp\Rar$DIa0.150\IMG-20200507-WA0024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286644" y="1714488"/>
            <a:ext cx="1352108" cy="18028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1142984"/>
            <a:ext cx="83582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AutoShape 3" descr="D:\%D0%BE%D0%B1%D1%89-%D0%BD%D1%8B%D0%B9 %D0%BF%D1%80%D0%BE%D0%B5%D0%BA%D1%82 2019-20\%D0%BE%D1%82%D1%87%D0%B5%D1%82 9 %D0%BC%D0%B0%D1%8F\%D0%91%D1%83%D1%81%D1%81 %D0%B2 %D0%BD%D0%BE%D0%B2%D0%BE%D1%81%D1%82%D0%B8\%D0%BA%D0%BE%D0%BD%D0%BA%D1%83%D1%80%D1%81%D1%8B\IMG-20200507-WA0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9" name="AutoShape 5" descr="D:\%D0%BE%D0%B1%D1%89-%D0%BD%D1%8B%D0%B9 %D0%BF%D1%80%D0%BE%D0%B5%D0%BA%D1%82 2019-20\%D0%BE%D1%82%D1%87%D0%B5%D1%82 9 %D0%BC%D0%B0%D1%8F\%D0%91%D1%83%D1%81%D1%81 %D0%B2 %D0%BD%D0%BE%D0%B2%D0%BE%D1%81%D1%82%D0%B8\%D0%BA%D0%BE%D0%BD%D0%BA%D1%83%D1%80%D1%81%D1%8B\IMG-20200507-WA0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1" name="Picture 7" descr="D:\общ-ный проект 2019-20\отчет 9 мая\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0"/>
            <a:ext cx="1571691" cy="1647812"/>
          </a:xfrm>
          <a:prstGeom prst="rect">
            <a:avLst/>
          </a:prstGeom>
          <a:noFill/>
        </p:spPr>
      </p:pic>
      <p:pic>
        <p:nvPicPr>
          <p:cNvPr id="9" name="Picture 2" descr="C:\Users\olga\AppData\Local\Temp\Rar$DIa0.941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214290"/>
            <a:ext cx="1357321" cy="18573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" name="Picture 28" descr="C:\Users\olga\AppData\Local\Temp\Rar$DIa0.569\IMG-20200506-WA00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142852"/>
            <a:ext cx="1459265" cy="19456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1" name="Picture 12" descr="C:\Users\olga\AppData\Local\Temp\Rar$DIa0.163\IMG-20200430-WA003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57356" y="2143116"/>
            <a:ext cx="1215000" cy="216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2" name="Picture 20" descr="C:\Users\olga\AppData\Local\Temp\Rar$DIa0.801\IMG-20200506-WA002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20" y="714356"/>
            <a:ext cx="1566422" cy="20885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3" name="Picture 22" descr="C:\Users\olga\AppData\Local\Temp\Rar$DIa0.599\IMG-20200506-WA002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694" y="2500306"/>
            <a:ext cx="1512843" cy="20171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4" name="Picture 6" descr="C:\Users\olga\AppData\Local\Temp\Rar$DIa0.429\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57554" y="142852"/>
            <a:ext cx="1215000" cy="20171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5" name="Picture 14" descr="C:\Users\olga\AppData\Local\Temp\Rar$DIa1.389\IMG-20200503-WA001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43438" y="214290"/>
            <a:ext cx="1459265" cy="19456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6" name="Picture 10" descr="C:\Users\olga\AppData\Local\Temp\Rar$DIa0.995\7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14678" y="2214554"/>
            <a:ext cx="2214578" cy="18028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8" name="Picture 24" descr="D:\общ-ный проект 2019-20\отчет 9 мая\победа в творчестве детей\Гостик София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4282" y="1643050"/>
            <a:ext cx="1428760" cy="19050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9" name="Picture 21" descr="D:\общ-ный проект 2019-20\отчет 9 мая\победа в творчестве детей\Амброч Никита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42844" y="3571876"/>
            <a:ext cx="1571636" cy="20955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" name="Picture 18" descr="C:\Users\olga\AppData\Local\Temp\Rar$DIa0.098\IMG-20200506-WA0026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571604" y="4643446"/>
            <a:ext cx="1512843" cy="20171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1" name="Picture 16" descr="C:\Users\olga\AppData\Local\Temp\Rar$DIa0.741\IMG-20200506-WA0025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143768" y="2928934"/>
            <a:ext cx="1620000" cy="216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2" name="Picture 4" descr="C:\Users\olga\AppData\Local\Temp\Rar$DIa0.715\3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143240" y="4071942"/>
            <a:ext cx="1512843" cy="20171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3" name="Picture 24" descr="C:\Users\olga\AppData\Local\Temp\Rar$DIa0.950\IMG-20200506-WA0031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714876" y="4643446"/>
            <a:ext cx="1512843" cy="20171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1515" name="Picture 11" descr="D:\общ-ный проект 2019-20\отчет 9 мая\10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163124" y="4929198"/>
            <a:ext cx="2980876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olga\Desktop\отчет 9 мая\7837c480_a139_4a7e_971b_6760235257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0"/>
            <a:ext cx="3428992" cy="25717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571744"/>
            <a:ext cx="857256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Результаты реализации проекта (итог)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Патриотическое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воспитание дошкольников – сложный длительный процесс, требующий постоянных усилий педагогов и родителей, систематической и планомерной работы. В процессе совместного детско-взрослого сопереживания событий патриотической направленности формируется потребность быть сопричастным к культурно-историческому наследию и служению Родине. В ходе проекта дети получили навыки совместной работы, поиска и сбора информации, ее анализа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систематизации. Все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в полной мере способствует саморазвитию личности каждого ребенка, воспитанию в нем целеустремленности, уверенности в своих силах и самоуважения. Реализация проекта позволяет не просто повысить интерес детей к событиям ВОВ, людям, защищавшим Родину много лет назад, но и способствует формированию гражданско-патриотической позиции у дошкольников, которая затем ляжет в основу личности взрослого человека - гражданина своей страны.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D:\общ-ный проект 2019-20\отчет 9 мая\ааааааа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42852"/>
            <a:ext cx="3857652" cy="2390599"/>
          </a:xfrm>
          <a:prstGeom prst="rect">
            <a:avLst/>
          </a:prstGeom>
          <a:noFill/>
        </p:spPr>
      </p:pic>
      <p:pic>
        <p:nvPicPr>
          <p:cNvPr id="6" name="Picture 4" descr="C:\Users\olga\Desktop\отчет 9 мая\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5665">
            <a:off x="4606465" y="5589003"/>
            <a:ext cx="2333625" cy="1255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755</Words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Пользователь Windows</cp:lastModifiedBy>
  <cp:revision>39</cp:revision>
  <dcterms:created xsi:type="dcterms:W3CDTF">2020-06-03T13:37:49Z</dcterms:created>
  <dcterms:modified xsi:type="dcterms:W3CDTF">2020-06-04T16:01:56Z</dcterms:modified>
</cp:coreProperties>
</file>