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19"/>
  </p:notesMasterIdLst>
  <p:sldIdLst>
    <p:sldId id="256" r:id="rId2"/>
    <p:sldId id="261" r:id="rId3"/>
    <p:sldId id="260" r:id="rId4"/>
    <p:sldId id="257" r:id="rId5"/>
    <p:sldId id="259" r:id="rId6"/>
    <p:sldId id="258" r:id="rId7"/>
    <p:sldId id="266" r:id="rId8"/>
    <p:sldId id="265" r:id="rId9"/>
    <p:sldId id="264" r:id="rId10"/>
    <p:sldId id="275" r:id="rId11"/>
    <p:sldId id="276" r:id="rId12"/>
    <p:sldId id="272" r:id="rId13"/>
    <p:sldId id="271" r:id="rId14"/>
    <p:sldId id="270" r:id="rId15"/>
    <p:sldId id="278" r:id="rId16"/>
    <p:sldId id="277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3B34C-1B0B-4FFF-A057-ADFFE0B4B246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06FEA-1D84-4A0F-90F7-47179881D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425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06FEA-1D84-4A0F-90F7-47179881D44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22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06FEA-1D84-4A0F-90F7-47179881D44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3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480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7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8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59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6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4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9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9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4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5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1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90E87-9015-4711-9FFB-62F543D59210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BA0A-2D4F-42DC-A6B7-D606CAF0C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1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332656"/>
            <a:ext cx="511256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КОУ «Адаптивная школа – детский сад № 76</a:t>
            </a:r>
            <a:r>
              <a:rPr lang="ru-RU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52747" y="1628800"/>
            <a:ext cx="64807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Общешкольный  проект</a:t>
            </a:r>
          </a:p>
          <a:p>
            <a:pPr lvl="0" algn="ctr"/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«Мир детства в надёжных руках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ctr"/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«Зимний Омск»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4365104"/>
            <a:ext cx="2413836" cy="1940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766664"/>
            <a:ext cx="2058554" cy="27412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3766664"/>
            <a:ext cx="1800200" cy="27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88059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Ребята нашей четвертой группы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пользой провели зимние каникулы. Было много времени, чтобы покататься с горки. Алиса, Степа В., Артемий, Савелий взяли свои санки, «ватрушки» и бегом на горки. Так же Алиса, Степа В. весело провели время на катке. Алиса, как настоящий многоборец пробует себя в разных видах спорта: и на лыжах, и на роликах. Укрепляли здоровье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бассейне, и на спортивных площадках.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побывали в парках, полюбовались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новогодней иллюминацией, ледовыми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фигурами. Многие посетили театры и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посмотрели новогодние представления.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Артемий встретил настоящих Деда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Мороза и Снегурочку у себя дома.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Наши родители с удовольствием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поделились фотографиями, и мы смогли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фотовыставку  у себя в группе.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2636912"/>
            <a:ext cx="3096344" cy="41347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00192" y="423192"/>
            <a:ext cx="1446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4 ГРУППА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035376"/>
            <a:ext cx="2195736" cy="1646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5050892"/>
            <a:ext cx="2175048" cy="163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7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908720"/>
            <a:ext cx="1224649" cy="27176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6632"/>
            <a:ext cx="1233047" cy="273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41090"/>
            <a:ext cx="1511655" cy="2687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269" y="939000"/>
            <a:ext cx="1511655" cy="2687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688" y="132543"/>
            <a:ext cx="1211003" cy="2687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01676" y="4697760"/>
            <a:ext cx="1620181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434" y="188640"/>
            <a:ext cx="1702325" cy="22683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71" y="2443703"/>
            <a:ext cx="1847072" cy="24627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636" y="2996952"/>
            <a:ext cx="1318053" cy="29249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480" y="3789039"/>
            <a:ext cx="2060199" cy="27469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63" y="3789039"/>
            <a:ext cx="1285604" cy="28529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5" y="3109763"/>
            <a:ext cx="1623944" cy="21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4208" y="447055"/>
            <a:ext cx="204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5 ГРУППА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96752"/>
            <a:ext cx="82089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«Зимний Омск» – это удивительное время года, когда можно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полюбоваться зимними пейзажами, погулять по украшенному к новогодним праздникам городу, посетить парки, покататься на лыжах, санках. </a:t>
            </a:r>
            <a:endParaRPr lang="ru-RU" sz="2000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Ребята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совместно с родителями нашей пятой группы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поделились своими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впечатлениями и фотографиями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о зимних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развлечениях,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рассказали о том, как встретили Новый год, побывали на представлениях в театрах, играли на детских площадках, в парках и скверах. Б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ольше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всего понравилось новогоднее убранство города, высокие ледяные горки, ледовые светящиеся  скульптуры, нарядные елки.  </a:t>
            </a:r>
          </a:p>
          <a:p>
            <a:pPr indent="450215" algn="just"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Ребята дружно и весело провели это чудесное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время. 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4708931"/>
            <a:ext cx="2527121" cy="1895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4708931"/>
            <a:ext cx="2527121" cy="189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062" y="2708920"/>
            <a:ext cx="1677437" cy="2232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304764"/>
            <a:ext cx="1674186" cy="2232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3" y="3140968"/>
            <a:ext cx="1755195" cy="23402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58822" y="260648"/>
            <a:ext cx="1755195" cy="23402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32606" y="4149080"/>
            <a:ext cx="1565308" cy="23488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574" y="2866892"/>
            <a:ext cx="1538982" cy="28884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188640"/>
            <a:ext cx="1741565" cy="2348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33" y="104355"/>
            <a:ext cx="1780074" cy="24008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696" y="4311098"/>
            <a:ext cx="1653513" cy="232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37312" y="319598"/>
            <a:ext cx="201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6</a:t>
            </a:r>
            <a:r>
              <a:rPr lang="ru-RU" sz="2400" b="1" dirty="0" smtClean="0">
                <a:solidFill>
                  <a:srgbClr val="7030A0"/>
                </a:solidFill>
              </a:rPr>
              <a:t> ГРУППА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80728"/>
            <a:ext cx="805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Наконец то наступила долгожданная зима. Наш любимый город превратился в «Зимний Омск».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проекта «Мир детства в надежных руках» воспитателями группы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 был разработан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Омск».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картинки-раскраски – достопримечательностей нашего города Омска в зимний период.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56" y="2735054"/>
            <a:ext cx="3072341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212" t="10952" b="5083"/>
          <a:stretch/>
        </p:blipFill>
        <p:spPr>
          <a:xfrm>
            <a:off x="4766503" y="5134186"/>
            <a:ext cx="2072081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8605" t="6617" b="6139"/>
          <a:stretch/>
        </p:blipFill>
        <p:spPr>
          <a:xfrm>
            <a:off x="616981" y="2755055"/>
            <a:ext cx="2060200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912" y="2555330"/>
            <a:ext cx="2307664" cy="1730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2914" t="5589" b="7024"/>
          <a:stretch/>
        </p:blipFill>
        <p:spPr>
          <a:xfrm>
            <a:off x="6876256" y="4509121"/>
            <a:ext cx="2200615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08" y="4509121"/>
            <a:ext cx="2250148" cy="16876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364" y="5134186"/>
            <a:ext cx="2208244" cy="16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31496"/>
            <a:ext cx="1717044" cy="2289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19" y="2452887"/>
            <a:ext cx="1948039" cy="2597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24064"/>
            <a:ext cx="1717044" cy="228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885" y="1772816"/>
            <a:ext cx="1843021" cy="2457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45" y="124064"/>
            <a:ext cx="288032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56" y="4535598"/>
            <a:ext cx="2901864" cy="21763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553" y="4333481"/>
            <a:ext cx="3171353" cy="2378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33" y="2321263"/>
            <a:ext cx="2903168" cy="217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72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9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Зима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наших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любимая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пора. Замечательна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 этот период очень много зимних развлечений.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ребята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парк развлечений, полюбовались ледовыми скульптурами и прокатились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горки, сходили на каток,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городом на свежем воздухе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погуляли. 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побывав вечером в городе, восхитились красотой и яркими огнями вечернего Омска.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кинотеатры и театры, встретились с Дедом Морозом и Снегурочкой, поводили хороводы вокруг елочки.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ярких впечатлений получили наши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которые мы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отразили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фотогалерее.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900" y="3408874"/>
            <a:ext cx="2036118" cy="2714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13" y="2564904"/>
            <a:ext cx="3091272" cy="4121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458" y="2636912"/>
            <a:ext cx="1653648" cy="220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508" y="4553744"/>
            <a:ext cx="1653648" cy="22048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28" y="2844684"/>
            <a:ext cx="1534697" cy="23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262" y="597455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Итоги реализации проекта: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AutoNum type="arabicPeriod"/>
            </a:pP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задач проекта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способствовала замечать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красоту окружающего мира, родного края; </a:t>
            </a:r>
            <a:endParaRPr lang="ru-RU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- стремится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приобщиться к здоровому образу жизни;</a:t>
            </a:r>
          </a:p>
          <a:p>
            <a:pPr lvl="0" algn="just"/>
            <a:r>
              <a:rPr lang="ru-RU" kern="0" dirty="0">
                <a:latin typeface="Times New Roman" pitchFamily="18" charset="0"/>
                <a:cs typeface="Times New Roman" pitchFamily="18" charset="0"/>
              </a:rPr>
              <a:t>- соблюдать правила безопасного поведения зимой;</a:t>
            </a:r>
          </a:p>
          <a:p>
            <a:pPr lvl="0" algn="just"/>
            <a:r>
              <a:rPr lang="ru-RU" kern="0" dirty="0">
                <a:latin typeface="Times New Roman" pitchFamily="18" charset="0"/>
                <a:cs typeface="Times New Roman" pitchFamily="18" charset="0"/>
              </a:rPr>
              <a:t>- проявлять интерес и желание к играм на свежем воздухе;</a:t>
            </a:r>
          </a:p>
          <a:p>
            <a:pPr lvl="0" algn="just"/>
            <a:r>
              <a:rPr lang="ru-RU" kern="0" dirty="0">
                <a:latin typeface="Times New Roman" pitchFamily="18" charset="0"/>
                <a:cs typeface="Times New Roman" pitchFamily="18" charset="0"/>
              </a:rPr>
              <a:t>- уметь общаться и выражать свои мысли и впечатления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2. В каждой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группе прошли беседы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равила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безопасного поведения </a:t>
            </a:r>
            <a:endParaRPr lang="ru-RU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зимой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3.  Проведена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выставка рисунков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«Зимний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Омск»; 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kern="0" noProof="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Оформлены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фотовыставка «Зимние развлечения»  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фотогалерея </a:t>
            </a:r>
          </a:p>
          <a:p>
            <a:pPr lvl="0" algn="just">
              <a:defRPr/>
            </a:pP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«Зимние забавы»;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Совместно с родителями изготовлен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альбом «Зимний Омск».</a:t>
            </a:r>
          </a:p>
          <a:p>
            <a:pPr lvl="0" algn="just">
              <a:defRPr/>
            </a:pPr>
            <a:r>
              <a:rPr lang="ru-RU" kern="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    Участие родителей в совместной деятельности с детьми в проекте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 способствовало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повышению эффективность детско-родительских 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отношений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, улучшению отношений сотрудничества и взаимодействия 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родительским коллективом и </a:t>
            </a:r>
            <a:r>
              <a:rPr lang="ru-RU" kern="0" dirty="0" smtClean="0">
                <a:latin typeface="Times New Roman" pitchFamily="18" charset="0"/>
                <a:cs typeface="Times New Roman" pitchFamily="18" charset="0"/>
              </a:rPr>
              <a:t>воспитателями</a:t>
            </a:r>
            <a:r>
              <a:rPr lang="ru-RU" kern="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Вид, тип проекта: </a:t>
            </a:r>
            <a:r>
              <a:rPr lang="ru-RU" sz="20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информационно – творческий, </a:t>
            </a:r>
          </a:p>
          <a:p>
            <a:pPr lvl="0"/>
            <a:r>
              <a:rPr lang="ru-RU" sz="20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коллективный, среднесрочный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818692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Длительность проекта: </a:t>
            </a:r>
            <a:r>
              <a:rPr lang="ru-RU" sz="20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декабрь, январь, февраль</a:t>
            </a:r>
            <a:endParaRPr lang="ru-RU" sz="2000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0641" y="2708920"/>
            <a:ext cx="78488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Участники проекта: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Дети групп №1, №3, №4</a:t>
            </a:r>
            <a:r>
              <a:rPr lang="ru-RU" sz="20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№</a:t>
            </a:r>
            <a:r>
              <a:rPr lang="ru-RU" sz="20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5, №6  КОУ «Адаптивная школа – детский сад №76»</a:t>
            </a:r>
          </a:p>
          <a:p>
            <a:pPr lvl="0">
              <a:lnSpc>
                <a:spcPct val="150000"/>
              </a:lnSpc>
            </a:pPr>
            <a:r>
              <a:rPr lang="ru-RU" sz="20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Педагоги (</a:t>
            </a:r>
            <a:r>
              <a:rPr lang="ru-RU" sz="2000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воспитатели)</a:t>
            </a:r>
            <a:endParaRPr lang="ru-RU" sz="2000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Родители воспитанников.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80545"/>
            <a:ext cx="82089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проекта:</a:t>
            </a:r>
            <a:endParaRPr lang="ru-RU" sz="2000" dirty="0" smtClean="0"/>
          </a:p>
          <a:p>
            <a:endParaRPr lang="ru-RU" sz="14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2266" y="1349034"/>
            <a:ext cx="4535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проекта для детей: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2266" y="2074105"/>
            <a:ext cx="806489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Расширить и обогатить представления детей, систематизировать и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углубить их знания о зиме, о зимних развлечениях, о достопримечательностях родного города;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Способствовать развитию познавательной активности, мышления,    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воображения, фантазии, творческих способностей и 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коммуникативных навыков;</a:t>
            </a:r>
          </a:p>
          <a:p>
            <a:pPr marL="342900" lvl="0" indent="-342900" algn="just">
              <a:buFontTx/>
              <a:buChar char="-"/>
              <a:defRPr/>
            </a:pPr>
            <a:r>
              <a:rPr lang="ru-RU" sz="2000" kern="0" noProof="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kern="0" dirty="0" err="1" smtClean="0">
                <a:latin typeface="Times New Roman" pitchFamily="18" charset="0"/>
                <a:cs typeface="Times New Roman" pitchFamily="18" charset="0"/>
              </a:rPr>
              <a:t>родолжать</a:t>
            </a: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 развивать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наблюдательность: умение видеть красоту </a:t>
            </a:r>
            <a:endParaRPr lang="ru-RU" sz="2000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     природы родного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края;</a:t>
            </a:r>
          </a:p>
          <a:p>
            <a:pPr marL="342900" lvl="0" indent="-342900" algn="just">
              <a:buFontTx/>
              <a:buChar char="-"/>
              <a:defRPr/>
            </a:pP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Отразить </a:t>
            </a:r>
            <a:r>
              <a:rPr lang="ru-RU" sz="2000" kern="0" dirty="0">
                <a:latin typeface="Times New Roman" pitchFamily="18" charset="0"/>
                <a:cs typeface="Times New Roman" pitchFamily="18" charset="0"/>
              </a:rPr>
              <a:t>наблюдения и полученные знания в различных видах деятельности (изобразительной, игровой, умственной</a:t>
            </a: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lvl="0" indent="-342900" algn="just">
              <a:buFontTx/>
              <a:buChar char="-"/>
              <a:defRPr/>
            </a:pPr>
            <a:r>
              <a:rPr lang="ru-RU" sz="2000" kern="0" dirty="0" smtClean="0">
                <a:latin typeface="Times New Roman" pitchFamily="18" charset="0"/>
                <a:cs typeface="Times New Roman" pitchFamily="18" charset="0"/>
              </a:rPr>
              <a:t>Воспитывать чувство любви к родному городу;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Приобщать родителей к совместной творческой деятельности с детьми.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sz="2000" kern="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endParaRPr lang="ru-RU" kern="0" dirty="0"/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379538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целостной картины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 в зимний период города Омска, его красоты, зимних развлечений.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2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746" y="404664"/>
            <a:ext cx="835292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Предполагаемый результат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познавательной деятельности дошкольников в ходе совместной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практической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деятельности с воспитателем и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родителями;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кругозора детей и закрепление их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знаний о зиме, о зимних развлечениях, о достопримечательностях родного города;  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Осуществление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группе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-образовательного процесса по обозначенной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теме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Обогащение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активного словаря детей эпитетами, образными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выражениями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стихами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данную тему;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Развитие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продуктивной деятельности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Плодотворный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 по художественному творчеству детей в разных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направлениях;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детского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творчества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совместных со взрослыми играх и праздниках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будут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приобщаться к здоровому образу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жизни;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Вовлечение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родителей в педагогический и творческий процесс работы группы, укрепление заинтересованности в сотрудничестве с детским садом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1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20891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этап. Подготовительный.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Подбор методической литературы по данной теме;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Подбор детской художественной литературы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чтения, заучивания стихов;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Подбор дидактических пособий, бесед, сюжетных картинок и иллюстраций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подвижных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 по теме проекта;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Просмотр презентаций, мультфильмов по данной теме;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Разработка совместных с родителями тематических мероприятий</a:t>
            </a:r>
            <a:r>
              <a:rPr lang="ru-RU" sz="20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996952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6633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6633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6633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6633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6633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этап. Основной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Проведение запланированных мероприятий в дошкольных группах.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2080" y="54868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      </a:t>
            </a:r>
            <a:r>
              <a:rPr lang="ru-RU" sz="2800" b="1" dirty="0" smtClean="0">
                <a:solidFill>
                  <a:srgbClr val="7030A0"/>
                </a:solidFill>
              </a:rPr>
              <a:t>1 ГРУППА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47389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проекте «Мир детства в надежных руках» ребята группы №1 подошли творчески. Они нарисовали зимний город Омск, известные нам достопримечательности: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Грицюк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Лев нарисовал «Пожарную каланчу», Вика Блок «Цирк», Тришина Яна «Тарские ворота», Кравченко Витя «музыкальный театр»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Вайскаин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Оля «Шар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Бухгольца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728" y="2609242"/>
            <a:ext cx="1977684" cy="2636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788" y="4092738"/>
            <a:ext cx="1950681" cy="2600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09242"/>
            <a:ext cx="1977684" cy="2636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669" y="4056734"/>
            <a:ext cx="1977684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20072" y="476672"/>
            <a:ext cx="37444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город – самый лучший в мире, 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на слиянии двух рек.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Прекрасный город в Западной Сибири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Живет и процветает третий век.</a:t>
            </a:r>
          </a:p>
          <a:p>
            <a:pPr algn="just"/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очень много улиц самых разных,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Театров, парков, зданий, площадей.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 центре города бывает так приятно</a:t>
            </a:r>
          </a:p>
          <a:p>
            <a:pPr algn="just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Неспешно погулять среди аллей.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293096"/>
            <a:ext cx="3133222" cy="2349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796" y="4051503"/>
            <a:ext cx="3133222" cy="2349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32656"/>
            <a:ext cx="2291893" cy="3055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155" y="908720"/>
            <a:ext cx="2268252" cy="3024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236" y="2852936"/>
            <a:ext cx="226825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84168" y="303039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3</a:t>
            </a:r>
            <a:r>
              <a:rPr lang="ru-RU" sz="2400" b="1" dirty="0" smtClean="0">
                <a:solidFill>
                  <a:srgbClr val="7030A0"/>
                </a:solidFill>
              </a:rPr>
              <a:t> ГРУППА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08672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Зима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 лучшее  время для  детских  зимних  развлечений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родителями. Различные  зимние  забавы  сделают  зиму  для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забываемой  и  весёлой. Особенно  когда  этот  отдых  проходит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семьёй. Зимние  забавы  приносят  радость  и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пользу для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 Поэтому  наши  родители  ведут  активный  образ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и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приобщают  к  этому  детей.  Что и демонстрируют 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фотоотчётах. Саша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 катался  на плюшке вместе  с папой, Софа Д. вместе со всей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семьёй отдыхали  в парке  и катались  на  новеньких санках.  Эльдар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Арина Ю.  катались  с  горки.  Совместный  отдых  объединяет 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 и помогает  настоящими  друзьями. 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3501008"/>
            <a:ext cx="2405199" cy="3206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212976"/>
            <a:ext cx="238983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0648"/>
            <a:ext cx="2521123" cy="33614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950" y="2420888"/>
            <a:ext cx="1948195" cy="4221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5394" y="380099"/>
            <a:ext cx="1948194" cy="31225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224" y="3309279"/>
            <a:ext cx="2521123" cy="336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699</TotalTime>
  <Words>1120</Words>
  <Application>Microsoft Office PowerPoint</Application>
  <PresentationFormat>Экран (4:3)</PresentationFormat>
  <Paragraphs>107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60</cp:revision>
  <dcterms:created xsi:type="dcterms:W3CDTF">2020-12-30T14:19:07Z</dcterms:created>
  <dcterms:modified xsi:type="dcterms:W3CDTF">2022-03-01T16:23:11Z</dcterms:modified>
</cp:coreProperties>
</file>