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4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0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52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3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67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4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25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8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5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2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3825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957" y="692696"/>
            <a:ext cx="8712968" cy="3096344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работы с родителями 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«Мир детства в надежных руках»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437112"/>
            <a:ext cx="9036496" cy="2040632"/>
          </a:xfrm>
        </p:spPr>
        <p:txBody>
          <a:bodyPr>
            <a:noAutofit/>
          </a:bodyPr>
          <a:lstStyle/>
          <a:p>
            <a:pPr algn="l"/>
            <a:r>
              <a:rPr lang="ru-RU" sz="2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Ответственные:</a:t>
            </a:r>
          </a:p>
          <a:p>
            <a:pPr algn="l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Боярская С.Г.,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Бояринцева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Г.А., Зенькова Л.В.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Трекина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Е.С.,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Полещук Н.В., Маслова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Н.В.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164" y="1844824"/>
            <a:ext cx="8229600" cy="38884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хочешь по-настоящему узнать город, надо ходить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пешком»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Андре Моруа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386" y="119675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«Культурный Омск»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25902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семьи в единое целое образовательное пространство,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психолого – педагогической компетентности родителей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вопросах взаимоотношений с детьми.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9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331032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Сохранять доверительные и партнерские отношения с родителями.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Продолжать использовать апробированные ранее нетрадиционные формы работы с семьей, как фактора успешной адаптации ребенка.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Повышать педагогическую компетентность родителей в вопросах воспитания и образования детей, формировать и поддерживать уверенность родителей в собственных педагогических возможностях.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Поддерживать атмосферу взаимопонимания и творчества, общности интересов через совместную деятельность.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8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800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«Осенний Омск»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сентябрь, октябрь, ноябрь)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endParaRPr lang="ru-RU" sz="32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556792"/>
            <a:ext cx="2664296" cy="432048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лицы;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кверы;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памятники.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69" y="4229403"/>
            <a:ext cx="3759105" cy="2504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7" y="4229403"/>
            <a:ext cx="3744715" cy="2505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3" y="1412776"/>
            <a:ext cx="5625417" cy="2505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1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977" y="274638"/>
            <a:ext cx="8662503" cy="17142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«Зимний Омск»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декабрь, январь, февраль)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endParaRPr lang="ru-RU" sz="32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2766" y="2276872"/>
            <a:ext cx="417646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Зимние развлечения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4" y="1484784"/>
            <a:ext cx="3960443" cy="258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9" y="4209254"/>
            <a:ext cx="3880252" cy="258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99" y="4209254"/>
            <a:ext cx="3878357" cy="258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913"/>
            <a:ext cx="890587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7142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«Весенний Омск»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март, апрель, май)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endParaRPr lang="ru-RU" sz="3200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484784"/>
            <a:ext cx="2520280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узеи;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театры;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выставки;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6385"/>
            <a:ext cx="3840072" cy="4803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434241" cy="2955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5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60325"/>
            <a:ext cx="8901113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754" y="1190526"/>
            <a:ext cx="8136904" cy="568863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Классный час.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Экскурсия (виртуальная экскурсия).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Видеообращение детей к детям.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Викторина.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Сюжетно – ролевая игра.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Игра – драматизация.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Театрализованная деятельность.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Воспитательский час.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Проектная работа.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Беседа.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Акция.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Буклет.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Газета.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Выставка.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Презентация.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Видеоматериалы.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Фотоотчет.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7"/>
            <a:ext cx="8568952" cy="5760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проведения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73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Проект работы с родителями  «Мир детства в надежных руках» на 2021 – 2022 учебный год </vt:lpstr>
      <vt:lpstr> «Если хочешь по-настоящему узнать город, надо ходить пешком»  Андре Моруа </vt:lpstr>
      <vt:lpstr>Цель проекта: Вовлечение семьи в единое целое образовательное пространство,  повышение психолого – педагогической компетентности родителей  в вопросах взаимоотношений с детьми. </vt:lpstr>
      <vt:lpstr>Задачи:  1. Сохранять доверительные и партнерские отношения с родителями. 2. Продолжать использовать апробированные ранее нетрадиционные формы работы с семьей, как фактора успешной адаптации ребенка. 3. Повышать педагогическую компетентность родителей в вопросах воспитания и образования детей, формировать и поддерживать уверенность родителей в собственных педагогических возможностях. 4. Поддерживать атмосферу взаимопонимания и творчества, общности интересов через совместную деятельность. </vt:lpstr>
      <vt:lpstr>«Осенний Омск»  (сентябрь, октябрь, ноябрь) </vt:lpstr>
      <vt:lpstr>«Зимний Омск»  (декабрь, январь, февраль) </vt:lpstr>
      <vt:lpstr>«Весенний Омск»  (март, апрель, май) </vt:lpstr>
      <vt:lpstr>- Классный час. - Экскурсия (виртуальная экскурсия). - Видеообращение детей к детям. - Викторина. - Сюжетно – ролевая игра. - Игра – драматизация. - Театрализованная деятельность. - Воспитательский час. - Проектная работа. - Беседа. - Акция. - Буклет. - Газета. - Выставка. - Презентация. - Видеоматериалы. - Фотоотчет.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работы с родителями «Мир детства в надежных руках»</dc:title>
  <dc:creator>Sveta</dc:creator>
  <cp:lastModifiedBy>Sveta</cp:lastModifiedBy>
  <cp:revision>31</cp:revision>
  <dcterms:created xsi:type="dcterms:W3CDTF">2019-08-29T18:04:42Z</dcterms:created>
  <dcterms:modified xsi:type="dcterms:W3CDTF">2021-09-06T15:08:06Z</dcterms:modified>
</cp:coreProperties>
</file>