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FF"/>
    <a:srgbClr val="CC00FF"/>
    <a:srgbClr val="66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A123-AC91-48F3-B5BD-44094AFE15F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BBE2-FB37-4099-9841-C378DB78D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A123-AC91-48F3-B5BD-44094AFE15F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BBE2-FB37-4099-9841-C378DB78D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9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A123-AC91-48F3-B5BD-44094AFE15F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BBE2-FB37-4099-9841-C378DB78D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2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A123-AC91-48F3-B5BD-44094AFE15F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BBE2-FB37-4099-9841-C378DB78D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7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A123-AC91-48F3-B5BD-44094AFE15F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BBE2-FB37-4099-9841-C378DB78D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4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A123-AC91-48F3-B5BD-44094AFE15F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BBE2-FB37-4099-9841-C378DB78D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4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A123-AC91-48F3-B5BD-44094AFE15F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BBE2-FB37-4099-9841-C378DB78D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A123-AC91-48F3-B5BD-44094AFE15F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BBE2-FB37-4099-9841-C378DB78D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0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A123-AC91-48F3-B5BD-44094AFE15F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BBE2-FB37-4099-9841-C378DB78D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A123-AC91-48F3-B5BD-44094AFE15F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BBE2-FB37-4099-9841-C378DB78D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4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A123-AC91-48F3-B5BD-44094AFE15F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BBE2-FB37-4099-9841-C378DB78D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6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A123-AC91-48F3-B5BD-44094AFE15F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9BBE2-FB37-4099-9841-C378DB78D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8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73636_51-p-foni-dlya-prezentatsii-dlya-detei-nachalno-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90472" y="402336"/>
            <a:ext cx="10596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 «Адаптивная школа-детский сад № 76»</a:t>
            </a:r>
            <a:endParaRPr lang="ru-RU" sz="40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1920" y="2414451"/>
            <a:ext cx="4217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  <a:endParaRPr lang="ru-RU" sz="96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9410" y="5969687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4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73636_51-p-foni-dlya-prezentatsii-dlya-detei-nachalno-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11856" y="2258568"/>
            <a:ext cx="55726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руководитель:</a:t>
            </a:r>
          </a:p>
          <a:p>
            <a:r>
              <a:rPr lang="ru-RU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Кулакова Елена </a:t>
            </a:r>
          </a:p>
          <a:p>
            <a:r>
              <a:rPr lang="ru-RU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ru-RU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35094" r="28718" b="14784"/>
          <a:stretch/>
        </p:blipFill>
        <p:spPr>
          <a:xfrm>
            <a:off x="7196327" y="1828800"/>
            <a:ext cx="2715769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73636_51-p-foni-dlya-prezentatsii-dlya-detei-nachalno-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6" t="19337" r="10453" b="1933"/>
          <a:stretch/>
        </p:blipFill>
        <p:spPr>
          <a:xfrm>
            <a:off x="1453896" y="923544"/>
            <a:ext cx="1988291" cy="2496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t="26856" r="7516" b="5280"/>
          <a:stretch/>
        </p:blipFill>
        <p:spPr>
          <a:xfrm>
            <a:off x="5843017" y="923544"/>
            <a:ext cx="2020824" cy="2496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25080" r="18762" b="20081"/>
          <a:stretch/>
        </p:blipFill>
        <p:spPr>
          <a:xfrm>
            <a:off x="3648458" y="3299756"/>
            <a:ext cx="1883664" cy="2292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4" t="22295" r="15386" b="-2010"/>
          <a:stretch/>
        </p:blipFill>
        <p:spPr>
          <a:xfrm>
            <a:off x="8180832" y="3306444"/>
            <a:ext cx="1847088" cy="2339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7593" y="3529584"/>
            <a:ext cx="213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Кордешов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Георгий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1888" y="3529584"/>
            <a:ext cx="178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Штырц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8458" y="5671224"/>
            <a:ext cx="188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Боганец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Леонид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5384" y="5671224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Снегирёва София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73636_51-p-foni-dlya-prezentatsii-dlya-detei-nachalno-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29584" y="109728"/>
            <a:ext cx="4375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</a:t>
            </a:r>
            <a:endParaRPr lang="ru-RU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2" y="2188934"/>
            <a:ext cx="3511296" cy="2611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7" b="9212"/>
          <a:stretch/>
        </p:blipFill>
        <p:spPr>
          <a:xfrm>
            <a:off x="8101584" y="2188934"/>
            <a:ext cx="3227831" cy="2611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59" y="1419785"/>
            <a:ext cx="3215450" cy="42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73636_51-p-foni-dlya-prezentatsii-dlya-detei-nachalno-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45536" y="91440"/>
            <a:ext cx="6132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школьные будни</a:t>
            </a:r>
            <a:endParaRPr lang="ru-RU" sz="4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56" y="1508760"/>
            <a:ext cx="4005072" cy="3877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12867" r="14137" b="16364"/>
          <a:stretch/>
        </p:blipFill>
        <p:spPr>
          <a:xfrm>
            <a:off x="777240" y="1508760"/>
            <a:ext cx="3035808" cy="3877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9" r="3717"/>
          <a:stretch/>
        </p:blipFill>
        <p:spPr>
          <a:xfrm>
            <a:off x="8348472" y="1508760"/>
            <a:ext cx="3035808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73636_51-p-foni-dlya-prezentatsii-dlya-detei-nachalno-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0" y="1828799"/>
            <a:ext cx="4050599" cy="3406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9" y="1051559"/>
            <a:ext cx="3125849" cy="4511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8" y="1828798"/>
            <a:ext cx="3810000" cy="34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73636_51-p-foni-dlya-prezentatsii-dlya-detei-nachalno-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4756" y="401103"/>
            <a:ext cx="3526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CC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спортом заниматься,</a:t>
            </a:r>
            <a:r>
              <a:rPr lang="ru-RU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CC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 будешь оставаться.</a:t>
            </a:r>
            <a:r>
              <a:rPr lang="ru-RU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CC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бодрым ты всегда,</a:t>
            </a:r>
            <a:r>
              <a:rPr lang="ru-RU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CC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Ловким, быстрым, как стрела!</a:t>
            </a:r>
            <a:endParaRPr lang="ru-RU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75" y="2002535"/>
            <a:ext cx="4318547" cy="3128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9" y="1039559"/>
            <a:ext cx="2878217" cy="2298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7" y="3703321"/>
            <a:ext cx="2979039" cy="2212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52" y="1039558"/>
            <a:ext cx="3598218" cy="47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73636_51-p-foni-dlya-prezentatsii-dlya-detei-nachalno-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10741" y="176835"/>
            <a:ext cx="3114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музыки:</a:t>
            </a:r>
          </a:p>
          <a:p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Нестеренко Виктория </a:t>
            </a:r>
          </a:p>
          <a:p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69808" y="764756"/>
            <a:ext cx="3919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урока, прекраснее этого</a:t>
            </a:r>
            <a:b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музыка - лучший предмет.</a:t>
            </a:r>
            <a:b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не зря музыканты с поэтами</a:t>
            </a:r>
            <a:b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Удивляли когда-то весь свет.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35523" r="3179"/>
          <a:stretch/>
        </p:blipFill>
        <p:spPr>
          <a:xfrm>
            <a:off x="4771644" y="229032"/>
            <a:ext cx="2340864" cy="2472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1" y="1553998"/>
            <a:ext cx="3745891" cy="1704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1" y="3858527"/>
            <a:ext cx="3745891" cy="1704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2" y="2298219"/>
            <a:ext cx="2973450" cy="3445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96" y="2931008"/>
            <a:ext cx="3154680" cy="32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45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9</cp:revision>
  <dcterms:created xsi:type="dcterms:W3CDTF">2022-10-18T04:51:24Z</dcterms:created>
  <dcterms:modified xsi:type="dcterms:W3CDTF">2022-10-18T06:42:08Z</dcterms:modified>
</cp:coreProperties>
</file>