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=""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3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2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7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2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188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817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2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4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215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78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CD79BF-2568-4ABE-978F-73B75BC0C3C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736DDD-3CC8-4736-809B-50DC8ADCB40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0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CCE53-E774-4461-AA3F-97C667944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C468837-B23A-40CA-A9F4-49E58FE13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D4580F-BBF1-4E49-8DB4-09A253A4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24" y="-49237"/>
            <a:ext cx="12609648" cy="695647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6A23BC-419A-4110-A18A-59A487AECDF0}"/>
              </a:ext>
            </a:extLst>
          </p:cNvPr>
          <p:cNvSpPr txBox="1"/>
          <p:nvPr/>
        </p:nvSpPr>
        <p:spPr>
          <a:xfrm>
            <a:off x="2792437" y="1561513"/>
            <a:ext cx="6949439" cy="1446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2"/>
                </a:solidFill>
                <a:latin typeface="+mj-lt"/>
              </a:rPr>
              <a:t>           Знакомьтесь </a:t>
            </a:r>
          </a:p>
          <a:p>
            <a:r>
              <a:rPr lang="ru-RU" sz="4400" dirty="0">
                <a:solidFill>
                  <a:schemeClr val="accent2"/>
                </a:solidFill>
                <a:latin typeface="+mj-lt"/>
              </a:rPr>
              <a:t>1 (дополнительный) класс</a:t>
            </a:r>
          </a:p>
        </p:txBody>
      </p:sp>
    </p:spTree>
    <p:extLst>
      <p:ext uri="{BB962C8B-B14F-4D97-AF65-F5344CB8AC3E}">
        <p14:creationId xmlns:p14="http://schemas.microsoft.com/office/powerpoint/2010/main" val="60375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21F2071-1026-482B-B6E8-FAD8A70F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70" y="-98474"/>
            <a:ext cx="12542130" cy="705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B36C96-2563-4694-845C-9CAED1AE3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19" y="303970"/>
            <a:ext cx="3580405" cy="393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8098F1-C7F6-41B9-8CBD-24138C16CDAA}"/>
              </a:ext>
            </a:extLst>
          </p:cNvPr>
          <p:cNvSpPr txBox="1"/>
          <p:nvPr/>
        </p:nvSpPr>
        <p:spPr>
          <a:xfrm>
            <a:off x="4618881" y="4522481"/>
            <a:ext cx="5703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Классный руководитель</a:t>
            </a:r>
          </a:p>
          <a:p>
            <a:r>
              <a:rPr lang="ru-RU" sz="3200" dirty="0">
                <a:solidFill>
                  <a:schemeClr val="accent2"/>
                </a:solidFill>
              </a:rPr>
              <a:t>Кулакова Елена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47507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2D75B8-15ED-4033-98EF-E92BD13B4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9E4BBA-9910-44FA-9D6E-E60C03A7CB81}"/>
              </a:ext>
            </a:extLst>
          </p:cNvPr>
          <p:cNvSpPr txBox="1"/>
          <p:nvPr/>
        </p:nvSpPr>
        <p:spPr>
          <a:xfrm>
            <a:off x="5064369" y="205754"/>
            <a:ext cx="173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Это 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068D70F-5DF0-4EB6-BD2D-D0F2E8209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3" y="821568"/>
            <a:ext cx="1822589" cy="2430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9089094-DB5D-494F-A164-970EDDD4B8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15" y="3429000"/>
            <a:ext cx="1938877" cy="25851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96551ED-8D90-49BE-BF16-1240C72C77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59" y="935752"/>
            <a:ext cx="1938877" cy="25851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95F35D5-D484-488A-B169-313DD4353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03" y="3083725"/>
            <a:ext cx="2110154" cy="28135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F0E7741-9035-4C3A-88DF-2F9088AFD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85" y="821568"/>
            <a:ext cx="2110154" cy="28135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6A61264-4E65-4259-8908-1A2512205A68}"/>
              </a:ext>
            </a:extLst>
          </p:cNvPr>
          <p:cNvSpPr txBox="1"/>
          <p:nvPr/>
        </p:nvSpPr>
        <p:spPr>
          <a:xfrm>
            <a:off x="94361" y="3482716"/>
            <a:ext cx="2259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Кордешов</a:t>
            </a:r>
            <a:r>
              <a:rPr lang="ru-RU" sz="2000" dirty="0"/>
              <a:t> Георгий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9BA0E91-FB96-4E19-8ED8-D623B2CAEE92}"/>
              </a:ext>
            </a:extLst>
          </p:cNvPr>
          <p:cNvSpPr txBox="1"/>
          <p:nvPr/>
        </p:nvSpPr>
        <p:spPr>
          <a:xfrm>
            <a:off x="2715065" y="6344529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Ермола Богдан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FAD82A-9437-4CB2-870D-66A55D07EE48}"/>
              </a:ext>
            </a:extLst>
          </p:cNvPr>
          <p:cNvSpPr txBox="1"/>
          <p:nvPr/>
        </p:nvSpPr>
        <p:spPr>
          <a:xfrm>
            <a:off x="4772059" y="3790980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Штырц</a:t>
            </a:r>
            <a:r>
              <a:rPr lang="ru-RU" sz="2000" dirty="0"/>
              <a:t> Дарья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287749A-64D5-4B97-9E82-EB3BB55CFFF9}"/>
              </a:ext>
            </a:extLst>
          </p:cNvPr>
          <p:cNvSpPr txBox="1"/>
          <p:nvPr/>
        </p:nvSpPr>
        <p:spPr>
          <a:xfrm>
            <a:off x="7216726" y="6231988"/>
            <a:ext cx="207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Снегирева София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D8BBC3-DEDF-4353-9305-DE5954725050}"/>
              </a:ext>
            </a:extLst>
          </p:cNvPr>
          <p:cNvSpPr txBox="1"/>
          <p:nvPr/>
        </p:nvSpPr>
        <p:spPr>
          <a:xfrm>
            <a:off x="9525159" y="3970135"/>
            <a:ext cx="246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Решетников Ярослав</a:t>
            </a:r>
          </a:p>
        </p:txBody>
      </p:sp>
    </p:spTree>
    <p:extLst>
      <p:ext uri="{BB962C8B-B14F-4D97-AF65-F5344CB8AC3E}">
        <p14:creationId xmlns:p14="http://schemas.microsoft.com/office/powerpoint/2010/main" val="299194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AEF6332-FF04-4F93-A56D-24587431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16" y="0"/>
            <a:ext cx="1230923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616D50-FBAA-40E8-854E-C91119A9E1A4}"/>
              </a:ext>
            </a:extLst>
          </p:cNvPr>
          <p:cNvSpPr txBox="1"/>
          <p:nvPr/>
        </p:nvSpPr>
        <p:spPr>
          <a:xfrm>
            <a:off x="4107766" y="562707"/>
            <a:ext cx="337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</a:rPr>
              <a:t>Мы спортсмены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1DEB252-CDEC-4798-A050-541A9C059F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129" y="1617784"/>
            <a:ext cx="4058237" cy="43659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9E150DB-02BF-4111-A5BE-CF279B9041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75" y="1617785"/>
            <a:ext cx="3931559" cy="43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3B67968-570A-4103-9688-168DA724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" y="-133643"/>
            <a:ext cx="12577786" cy="6991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E3F5B8-CA49-49A0-94DB-3EF38E329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9" y="439821"/>
            <a:ext cx="2646019" cy="2866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C9A7C4-B40A-4B8C-9B8E-FB9491BEA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12" y="3562643"/>
            <a:ext cx="2296515" cy="30620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CF7A52D-CBCE-4F4D-AA0E-86D693B63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20" y="1818248"/>
            <a:ext cx="4867420" cy="36505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CB97A3-BF9B-43D5-BA21-7900B70EDC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1" y="3667582"/>
            <a:ext cx="2489476" cy="28665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6194EE3-DE64-4F25-9FBF-64E0450809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12" y="244321"/>
            <a:ext cx="2296515" cy="30620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A82D6D-E3A4-4A6F-82FC-4B31C09155B2}"/>
              </a:ext>
            </a:extLst>
          </p:cNvPr>
          <p:cNvSpPr txBox="1"/>
          <p:nvPr/>
        </p:nvSpPr>
        <p:spPr>
          <a:xfrm>
            <a:off x="3619720" y="478302"/>
            <a:ext cx="5187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Наши школьные будни</a:t>
            </a:r>
          </a:p>
        </p:txBody>
      </p:sp>
    </p:spTree>
    <p:extLst>
      <p:ext uri="{BB962C8B-B14F-4D97-AF65-F5344CB8AC3E}">
        <p14:creationId xmlns:p14="http://schemas.microsoft.com/office/powerpoint/2010/main" val="168670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261F07-4C42-4A79-BEC8-55D03563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7" y="-79131"/>
            <a:ext cx="12332677" cy="693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D48E7D-B5AC-4D42-8E29-9BE5E29A9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1" y="163759"/>
            <a:ext cx="3366867" cy="44891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84C9E76-4C0F-42DA-B4A8-0B313D5DCA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694" y="163759"/>
            <a:ext cx="3366868" cy="44891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C2EA40-D028-4E9B-A3CB-AD580223F5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771" y="2947233"/>
            <a:ext cx="4548486" cy="34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9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</TotalTime>
  <Words>29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AutoBVT</cp:lastModifiedBy>
  <cp:revision>10</cp:revision>
  <dcterms:created xsi:type="dcterms:W3CDTF">2019-10-25T15:22:50Z</dcterms:created>
  <dcterms:modified xsi:type="dcterms:W3CDTF">2019-10-28T04:55:10Z</dcterms:modified>
</cp:coreProperties>
</file>