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algn="ctr"/>
            <a:r>
              <a:rPr lang="ru-RU" sz="4000" dirty="0" smtClean="0"/>
              <a:t>1 «Б» класс</a:t>
            </a:r>
            <a:br>
              <a:rPr lang="ru-RU" sz="4000" dirty="0" smtClean="0"/>
            </a:br>
            <a:r>
              <a:rPr lang="ru-RU" sz="4000" dirty="0" smtClean="0"/>
              <a:t>учитель Никоненкова Залина Рафаиловна</a:t>
            </a:r>
            <a:endParaRPr lang="ru-RU" sz="4000" dirty="0"/>
          </a:p>
        </p:txBody>
      </p:sp>
      <p:pic>
        <p:nvPicPr>
          <p:cNvPr id="1026" name="Picture 2" descr="C:\Users\User30\Desktop\Залина\фото\IMG-20220621-WA00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2276872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83568" y="5733256"/>
            <a:ext cx="3131824" cy="57606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классе 14 учеников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76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57606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дружный первый класс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30\Desktop\Залина\фото\IMG-20220621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5904656" cy="390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30\Desktop\Залина\фото\IMG-20220621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27" y="1052736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30\Desktop\Залина\фото\IMG-20220621-WA0024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1" y="260648"/>
            <a:ext cx="2121869" cy="282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30\Desktop\Залина\фото\IMG-20220621-WA0025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37447"/>
            <a:ext cx="2867810" cy="215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5777" y="193204"/>
            <a:ext cx="4536504" cy="643508"/>
          </a:xfrm>
        </p:spPr>
        <p:txBody>
          <a:bodyPr/>
          <a:lstStyle/>
          <a:p>
            <a:pPr algn="ctr"/>
            <a:r>
              <a:rPr lang="ru-RU" dirty="0" smtClean="0"/>
              <a:t>Наши уроки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86" y="3789040"/>
            <a:ext cx="364503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3948"/>
            <a:ext cx="2212975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5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30\Desktop\Залина\фото\IMG-20220621-WA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43" y="141277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30\Desktop\Залина\фото\IMG-20220621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7953"/>
            <a:ext cx="2600360" cy="195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30\Desktop\Залина\фото\IMG-20220621-WA0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27" y="476672"/>
            <a:ext cx="2542397" cy="338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79912" y="260648"/>
            <a:ext cx="4784320" cy="1070992"/>
          </a:xfrm>
        </p:spPr>
        <p:txBody>
          <a:bodyPr/>
          <a:lstStyle/>
          <a:p>
            <a:pPr algn="ctr"/>
            <a:r>
              <a:rPr lang="ru-RU" dirty="0" smtClean="0"/>
              <a:t>Праздники</a:t>
            </a:r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76" y="4157832"/>
            <a:ext cx="2564934" cy="192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09973"/>
            <a:ext cx="2686707" cy="201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1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30\Desktop\Залина\фото\IMG-20220621-WA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332656"/>
            <a:ext cx="2124236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30\Desktop\Залина\фото\IMG-20220621-WA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86" y="2041821"/>
            <a:ext cx="2137604" cy="16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672259" cy="200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275" y="404664"/>
            <a:ext cx="6652189" cy="1512168"/>
          </a:xfrm>
        </p:spPr>
        <p:txBody>
          <a:bodyPr/>
          <a:lstStyle/>
          <a:p>
            <a:pPr algn="ctr"/>
            <a:r>
              <a:rPr lang="ru-RU" sz="4800" dirty="0" smtClean="0"/>
              <a:t>Прогулки и экскурсии</a:t>
            </a:r>
            <a:endParaRPr lang="ru-RU" sz="4800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86" y="4077072"/>
            <a:ext cx="2446583" cy="228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29867"/>
            <a:ext cx="2430959" cy="182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C:\Users\User30\Desktop\Залина\фото\IMG-20220621-WA00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093" y="4183798"/>
            <a:ext cx="2872746" cy="21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19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1 «Б» класс учитель Никоненкова Залина Рафаиловна</vt:lpstr>
      <vt:lpstr>Наш дружный первый класс</vt:lpstr>
      <vt:lpstr>Наши уроки</vt:lpstr>
      <vt:lpstr>Праздники</vt:lpstr>
      <vt:lpstr>Прогулки и экскурсии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Урок  математика  1 «Б» класс</dc:title>
  <cp:lastModifiedBy>User30</cp:lastModifiedBy>
  <cp:revision>14</cp:revision>
  <dcterms:modified xsi:type="dcterms:W3CDTF">2022-10-25T06:05:33Z</dcterms:modified>
</cp:coreProperties>
</file>