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9"/>
  </p:notesMasterIdLst>
  <p:sldIdLst>
    <p:sldId id="319" r:id="rId2"/>
    <p:sldId id="303" r:id="rId3"/>
    <p:sldId id="308" r:id="rId4"/>
    <p:sldId id="320" r:id="rId5"/>
    <p:sldId id="321" r:id="rId6"/>
    <p:sldId id="317" r:id="rId7"/>
    <p:sldId id="318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4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44" autoAdjust="0"/>
  </p:normalViewPr>
  <p:slideViewPr>
    <p:cSldViewPr>
      <p:cViewPr>
        <p:scale>
          <a:sx n="100" d="100"/>
          <a:sy n="100" d="100"/>
        </p:scale>
        <p:origin x="-1020" y="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389AA-08D7-4723-A1E3-B3500D567479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61DE2-FA0F-4C8E-A8C9-519636C88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62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17FD-5E2F-4AFA-861B-D920FD4B2349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8A43-587D-4D01-903C-BDBEC2412F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24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17FD-5E2F-4AFA-861B-D920FD4B2349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8A43-587D-4D01-903C-BDBEC2412F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58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17FD-5E2F-4AFA-861B-D920FD4B2349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8A43-587D-4D01-903C-BDBEC2412F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8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17FD-5E2F-4AFA-861B-D920FD4B2349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8A43-587D-4D01-903C-BDBEC2412F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7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17FD-5E2F-4AFA-861B-D920FD4B2349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8A43-587D-4D01-903C-BDBEC2412F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17FD-5E2F-4AFA-861B-D920FD4B2349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8A43-587D-4D01-903C-BDBEC2412F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85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17FD-5E2F-4AFA-861B-D920FD4B2349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8A43-587D-4D01-903C-BDBEC2412F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7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17FD-5E2F-4AFA-861B-D920FD4B2349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8A43-587D-4D01-903C-BDBEC2412F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0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17FD-5E2F-4AFA-861B-D920FD4B2349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8A43-587D-4D01-903C-BDBEC2412F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17FD-5E2F-4AFA-861B-D920FD4B2349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8A43-587D-4D01-903C-BDBEC2412F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53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17FD-5E2F-4AFA-861B-D920FD4B2349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8A43-587D-4D01-903C-BDBEC2412F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0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F17FD-5E2F-4AFA-861B-D920FD4B2349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A8A43-587D-4D01-903C-BDBEC2412F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71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1" y="179705"/>
            <a:ext cx="8229600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    </a:t>
            </a:r>
            <a:r>
              <a:rPr lang="ru-RU" sz="3100" dirty="0">
                <a:solidFill>
                  <a:srgbClr val="F3540D"/>
                </a:solidFill>
                <a:latin typeface="Arial Black" pitchFamily="34" charset="0"/>
              </a:rPr>
              <a:t>1</a:t>
            </a:r>
            <a:r>
              <a:rPr lang="ru-RU" sz="3100" dirty="0" smtClean="0">
                <a:solidFill>
                  <a:srgbClr val="F3540D"/>
                </a:solidFill>
                <a:latin typeface="Arial Black" pitchFamily="34" charset="0"/>
              </a:rPr>
              <a:t> «Б» класс</a:t>
            </a:r>
            <a:br>
              <a:rPr lang="ru-RU" sz="3100" dirty="0" smtClean="0">
                <a:solidFill>
                  <a:srgbClr val="F3540D"/>
                </a:solidFill>
                <a:latin typeface="Arial Black" pitchFamily="34" charset="0"/>
              </a:rPr>
            </a:br>
            <a:r>
              <a:rPr lang="ru-RU" sz="3100" dirty="0" smtClean="0">
                <a:solidFill>
                  <a:srgbClr val="F3540D"/>
                </a:solidFill>
                <a:latin typeface="Arial Black" pitchFamily="34" charset="0"/>
              </a:rPr>
              <a:t>     </a:t>
            </a:r>
            <a:r>
              <a:rPr lang="ru-RU" sz="2200" dirty="0" smtClean="0">
                <a:solidFill>
                  <a:srgbClr val="F3540D"/>
                </a:solidFill>
                <a:latin typeface="Arial Black" pitchFamily="34" charset="0"/>
              </a:rPr>
              <a:t>Учитель: </a:t>
            </a:r>
            <a:r>
              <a:rPr lang="ru-RU" sz="2200" dirty="0" err="1" smtClean="0">
                <a:solidFill>
                  <a:srgbClr val="F3540D"/>
                </a:solidFill>
                <a:latin typeface="Arial Black" pitchFamily="34" charset="0"/>
              </a:rPr>
              <a:t>Никоненкова</a:t>
            </a:r>
            <a:r>
              <a:rPr lang="ru-RU" sz="2200" dirty="0" smtClean="0">
                <a:solidFill>
                  <a:srgbClr val="F3540D"/>
                </a:solidFill>
                <a:latin typeface="Arial Black" pitchFamily="34" charset="0"/>
              </a:rPr>
              <a:t>    Воспитатель: Дьякова</a:t>
            </a:r>
            <a:br>
              <a:rPr lang="ru-RU" sz="2200" dirty="0" smtClean="0">
                <a:solidFill>
                  <a:srgbClr val="F3540D"/>
                </a:solidFill>
                <a:latin typeface="Arial Black" pitchFamily="34" charset="0"/>
              </a:rPr>
            </a:br>
            <a:r>
              <a:rPr lang="ru-RU" sz="2200" dirty="0" smtClean="0">
                <a:solidFill>
                  <a:srgbClr val="F3540D"/>
                </a:solidFill>
                <a:latin typeface="Arial Black" pitchFamily="34" charset="0"/>
              </a:rPr>
              <a:t>       </a:t>
            </a:r>
            <a:r>
              <a:rPr lang="ru-RU" sz="2200" dirty="0" err="1" smtClean="0">
                <a:solidFill>
                  <a:srgbClr val="F3540D"/>
                </a:solidFill>
                <a:latin typeface="Arial Black" pitchFamily="34" charset="0"/>
              </a:rPr>
              <a:t>Залина</a:t>
            </a:r>
            <a:r>
              <a:rPr lang="ru-RU" sz="2200" dirty="0" smtClean="0">
                <a:solidFill>
                  <a:srgbClr val="F3540D"/>
                </a:solidFill>
                <a:latin typeface="Arial Black" pitchFamily="34" charset="0"/>
              </a:rPr>
              <a:t> Рафаиловна        Елена Александровна</a:t>
            </a:r>
            <a:endParaRPr lang="ru-RU" sz="2200" dirty="0">
              <a:solidFill>
                <a:srgbClr val="F3540D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87624" y="1714872"/>
            <a:ext cx="7092454" cy="48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HP\Desktop\З Р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780928"/>
            <a:ext cx="2380298" cy="317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16667071213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16667071213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HP\Desktop\1666707121365 (1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9095" y="1988840"/>
            <a:ext cx="2476500" cy="30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48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1" y="-387424"/>
            <a:ext cx="8229600" cy="1710129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   </a:t>
            </a:r>
            <a:r>
              <a:rPr lang="ru-RU" sz="2600" dirty="0" smtClean="0">
                <a:solidFill>
                  <a:srgbClr val="F3540D"/>
                </a:solidFill>
                <a:latin typeface="Arial Black" pitchFamily="34" charset="0"/>
              </a:rPr>
              <a:t>Мы повзрослели, но так же дружны!</a:t>
            </a:r>
            <a:endParaRPr lang="ru-RU" sz="2600" dirty="0">
              <a:solidFill>
                <a:srgbClr val="F3540D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2712" y="1036800"/>
            <a:ext cx="7559853" cy="567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527" y="1335063"/>
            <a:ext cx="265747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6980" y="3961551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155" y="1354882"/>
            <a:ext cx="296862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84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1" y="179705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     </a:t>
            </a:r>
            <a:r>
              <a:rPr lang="ru-RU" dirty="0" smtClean="0">
                <a:solidFill>
                  <a:srgbClr val="F3540D"/>
                </a:solidFill>
                <a:latin typeface="Arial Black" pitchFamily="34" charset="0"/>
              </a:rPr>
              <a:t>Позитивны, активны!</a:t>
            </a:r>
            <a:endParaRPr lang="ru-RU" dirty="0">
              <a:solidFill>
                <a:srgbClr val="F3540D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3568" y="1224186"/>
            <a:ext cx="7667519" cy="55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HP\Desktop\16666461050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1963400" y="-13106400"/>
            <a:ext cx="2204720" cy="22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915" y="3980205"/>
            <a:ext cx="24003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008" y="1428403"/>
            <a:ext cx="2375207" cy="238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556792"/>
            <a:ext cx="2663825" cy="35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6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1" y="1797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    </a:t>
            </a:r>
            <a:r>
              <a:rPr lang="ru-RU" sz="6000" dirty="0" smtClean="0">
                <a:solidFill>
                  <a:srgbClr val="F3540D"/>
                </a:solidFill>
                <a:latin typeface="Arial Black" pitchFamily="34" charset="0"/>
              </a:rPr>
              <a:t>Старательны!</a:t>
            </a:r>
            <a:br>
              <a:rPr lang="ru-RU" sz="6000" dirty="0" smtClean="0">
                <a:solidFill>
                  <a:srgbClr val="F3540D"/>
                </a:solidFill>
                <a:latin typeface="Arial Black" pitchFamily="34" charset="0"/>
              </a:rPr>
            </a:br>
            <a:endParaRPr lang="ru-RU" sz="6000" dirty="0">
              <a:solidFill>
                <a:srgbClr val="F3540D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1992" y="980728"/>
            <a:ext cx="7667518" cy="55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585567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189544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75451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62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1" y="1797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    </a:t>
            </a:r>
            <a:r>
              <a:rPr lang="ru-RU" sz="6000" dirty="0" smtClean="0">
                <a:solidFill>
                  <a:srgbClr val="F3540D"/>
                </a:solidFill>
                <a:latin typeface="Arial Black" pitchFamily="34" charset="0"/>
              </a:rPr>
              <a:t>Любознательны!</a:t>
            </a:r>
            <a:br>
              <a:rPr lang="ru-RU" sz="6000" dirty="0" smtClean="0">
                <a:solidFill>
                  <a:srgbClr val="F3540D"/>
                </a:solidFill>
                <a:latin typeface="Arial Black" pitchFamily="34" charset="0"/>
              </a:rPr>
            </a:br>
            <a:endParaRPr lang="ru-RU" sz="6000" dirty="0">
              <a:solidFill>
                <a:srgbClr val="F3540D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3608" y="765201"/>
            <a:ext cx="7667518" cy="580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:\Users\HP\Desktop\16666495606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42021" y="980728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Desktop\16666495606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42021" y="3610421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P\Desktop\16666495606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824039" y="1406774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1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055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    </a:t>
            </a:r>
            <a:r>
              <a:rPr lang="ru-RU" dirty="0" smtClean="0">
                <a:solidFill>
                  <a:srgbClr val="F3540D"/>
                </a:solidFill>
                <a:latin typeface="Arial Black" pitchFamily="34" charset="0"/>
              </a:rPr>
              <a:t>Вместе гуляем, играем!</a:t>
            </a:r>
            <a:br>
              <a:rPr lang="ru-RU" dirty="0" smtClean="0">
                <a:solidFill>
                  <a:srgbClr val="F3540D"/>
                </a:solidFill>
                <a:latin typeface="Arial Black" pitchFamily="34" charset="0"/>
              </a:rPr>
            </a:br>
            <a:endParaRPr lang="ru-RU" dirty="0">
              <a:solidFill>
                <a:srgbClr val="F3540D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4624" y="912713"/>
            <a:ext cx="7763362" cy="583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2476340"/>
            <a:ext cx="1966532" cy="196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196752"/>
            <a:ext cx="2129706" cy="283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459606"/>
            <a:ext cx="2139995" cy="286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6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055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ru-RU" sz="4000" dirty="0" smtClean="0">
                <a:solidFill>
                  <a:srgbClr val="F3540D"/>
                </a:solidFill>
                <a:latin typeface="Arial Black" pitchFamily="34" charset="0"/>
              </a:rPr>
              <a:t>Нам тепло и уютно вместе!</a:t>
            </a:r>
            <a:br>
              <a:rPr lang="ru-RU" sz="4000" dirty="0" smtClean="0">
                <a:solidFill>
                  <a:srgbClr val="F3540D"/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srgbClr val="F3540D"/>
                </a:solidFill>
                <a:latin typeface="Arial Black" pitchFamily="34" charset="0"/>
              </a:rPr>
              <a:t/>
            </a:r>
            <a:br>
              <a:rPr lang="ru-RU" sz="4000" dirty="0" smtClean="0">
                <a:solidFill>
                  <a:srgbClr val="F3540D"/>
                </a:solidFill>
                <a:latin typeface="Arial Black" pitchFamily="34" charset="0"/>
              </a:rPr>
            </a:br>
            <a:endParaRPr lang="ru-RU" sz="4000" dirty="0">
              <a:solidFill>
                <a:srgbClr val="F3540D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9844" y="944538"/>
            <a:ext cx="7763362" cy="55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i.pinimg.com/736x/05/f4/8f/05f48fdad03bed58940f0018a6016aea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2133" y="1052736"/>
            <a:ext cx="1571625" cy="1538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HP\Desktop\клас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80" y="1484784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13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окумент Microsoft Word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1811</TotalTime>
  <Words>39</Words>
  <Application>Microsoft Office PowerPoint</Application>
  <PresentationFormat>Экран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Документ Microsoft Word</vt:lpstr>
      <vt:lpstr>    1 «Б» класс      Учитель: Никоненкова    Воспитатель: Дьякова        Залина Рафаиловна        Елена Александровна</vt:lpstr>
      <vt:lpstr>    Мы повзрослели, но так же дружны!</vt:lpstr>
      <vt:lpstr>     Позитивны, активны!</vt:lpstr>
      <vt:lpstr>    Старательны! </vt:lpstr>
      <vt:lpstr>    Любознательны! </vt:lpstr>
      <vt:lpstr>    Вместе гуляем, играем! </vt:lpstr>
      <vt:lpstr>  Нам тепло и уютно вместе!  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Будем жить долго!</dc:title>
  <dc:creator>ЕЛЕНА</dc:creator>
  <cp:lastModifiedBy>HP</cp:lastModifiedBy>
  <cp:revision>185</cp:revision>
  <dcterms:created xsi:type="dcterms:W3CDTF">2011-05-02T13:17:57Z</dcterms:created>
  <dcterms:modified xsi:type="dcterms:W3CDTF">2022-10-25T16:01:37Z</dcterms:modified>
</cp:coreProperties>
</file>