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24936" cy="147002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 «Адаптивная школа – детский сад № 76»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132856"/>
            <a:ext cx="6400800" cy="2232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А класс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– 2023 учебный год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1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Снова в школу…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презентация 2А\IMG_20220901_103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8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Гордимся нашей Родиной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user\Desktop\презентация 2А\IMG_20221003_083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06" y="1052736"/>
            <a:ext cx="4752527" cy="356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презентация 2А\IMG_20220926_0834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88" y="3356991"/>
            <a:ext cx="4396492" cy="32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33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Внеклассные мероприятия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презентация 2А\IMG_20221012_13585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8"/>
          <a:stretch/>
        </p:blipFill>
        <p:spPr bwMode="auto">
          <a:xfrm>
            <a:off x="251520" y="1052736"/>
            <a:ext cx="5256584" cy="347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резентация 2А\IMG_20220916_125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03629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4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на свежем воздухе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презентация 2А\IMG_20220916_143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741308" cy="355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резентация 2А\IMG_20221010_132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40323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78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</TotalTime>
  <Words>31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КОУ «Адаптивная школа – детский сад № 76»</vt:lpstr>
      <vt:lpstr>Снова в школу…</vt:lpstr>
      <vt:lpstr>Гордимся нашей Родиной</vt:lpstr>
      <vt:lpstr>Внеклассные мероприятия</vt:lpstr>
      <vt:lpstr>Прогулки на свежем воздухе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КОУ «Адаптивная школа – детский сад № 76»</dc:title>
  <dc:creator>user</dc:creator>
  <cp:lastModifiedBy>user</cp:lastModifiedBy>
  <cp:revision>4</cp:revision>
  <dcterms:created xsi:type="dcterms:W3CDTF">2022-10-13T08:40:45Z</dcterms:created>
  <dcterms:modified xsi:type="dcterms:W3CDTF">2022-10-13T09:10:36Z</dcterms:modified>
</cp:coreProperties>
</file>