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524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«Б» класс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Никоненкова Залина Рафаиловна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ГПД Дьякова Елена Александровна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5373216"/>
            <a:ext cx="2997074" cy="89246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классе 12 учеников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30\Desktop\Залина\IMG-20221025-WA0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4061"/>
            <a:ext cx="4811713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960440" cy="222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30\Desktop\Залина\IMG-20221025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" y="620688"/>
            <a:ext cx="3395530" cy="25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30\Desktop\Залина\IMG-20221025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160911" cy="312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30\Desktop\Залина\IMG-20221025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Эколята 2022\IMG_20211112_110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627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Эколята 2022\1636821958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4149080"/>
            <a:ext cx="3286745" cy="24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214439" cy="240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233</TotalTime>
  <Words>9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2 «Б» класс учитель Никоненкова Залина Рафаиловна воспитатель ГПД Дьякова Елена Александровна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 математика  1 «Б» класс</dc:title>
  <cp:lastModifiedBy>User30</cp:lastModifiedBy>
  <cp:revision>12</cp:revision>
  <dcterms:modified xsi:type="dcterms:W3CDTF">2022-10-25T07:12:15Z</dcterms:modified>
</cp:coreProperties>
</file>