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5059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601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казенное общеобразовательное учреждение Омской области 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«Адаптивная школа – детский сад №76»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212976"/>
            <a:ext cx="5760640" cy="2016224"/>
          </a:xfrm>
        </p:spPr>
        <p:txBody>
          <a:bodyPr>
            <a:normAutofit fontScale="85000" lnSpcReduction="20000"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«А»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endParaRPr lang="ru-RU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2021-2022 учебный год</a:t>
            </a:r>
          </a:p>
          <a:p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Боярская Светлана Геннадьевна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54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155575"/>
            <a:ext cx="89503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сентября – День Знаний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Света\Фотографии\Работа\21-22\1ааа\IMG_20210901_1046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552728" cy="4914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8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155575"/>
            <a:ext cx="89503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год стали мы взрослей…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Света\Фотографии\Работа\21-22\1А\IMG_20210928_1135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10" y="1191984"/>
            <a:ext cx="1680143" cy="2240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Света\Фотографии\Работа\21-22\1А\IMG_20210928_1136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228" y="3797999"/>
            <a:ext cx="1678748" cy="2238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Света\Фотографии\Работа\21-22\1А\IMG_20210928_1137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1932" y="3813565"/>
            <a:ext cx="1678747" cy="2238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Света\Фотографии\Работа\21-22\1А\IMG_20210928_1138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210" y="1191983"/>
            <a:ext cx="1680144" cy="2240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Света\Фотографии\Работа\21-22\1А\IMG_20210928_11385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112" y="3797999"/>
            <a:ext cx="1678747" cy="2238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Света\Фотографии\Работа\21-22\1А\IMG_20210928_11393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93846"/>
            <a:ext cx="1678747" cy="2238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Света\Фотографии\Работа\21-22\1А\IMG_20210928_11410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135" y="3797999"/>
            <a:ext cx="1678747" cy="2238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Света\Фотографии\Работа\21-22\1А\IMG_20210928_11415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206652"/>
            <a:ext cx="1669144" cy="2225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Света\Фотографии\Работа\21-22\1А\IMG_20210928_114247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4552" y="2589585"/>
            <a:ext cx="1474896" cy="196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155575"/>
            <a:ext cx="89503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Осень золотая…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Света\Фотографии\Работа\21-22\1ааа\IMG_20211015_1337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1822703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Света\Фотографии\Работа\21-22\1ааа\IMG_20211015_1337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29273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Света\Фотографии\Работа\21-22\1ааа\IMG_20211021_1411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Света\Фотографии\Работа\21-22\1ааа\IMG_20210910_14233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2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155575"/>
            <a:ext cx="89503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81" y="692150"/>
            <a:ext cx="7310437" cy="5480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820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казенное общеобразовательное учреждение Омской области  «Адаптивная школа – детский сад №76» </vt:lpstr>
      <vt:lpstr>1 сентября – День Знаний</vt:lpstr>
      <vt:lpstr>На год стали мы взрослей…</vt:lpstr>
      <vt:lpstr>Осень золотая…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казенное общеобразовательное учреждение Омской области  «Адаптивная школа – детский сад №76» </dc:title>
  <dc:creator>Sveta</dc:creator>
  <cp:lastModifiedBy>Admin</cp:lastModifiedBy>
  <cp:revision>14</cp:revision>
  <dcterms:created xsi:type="dcterms:W3CDTF">2021-11-18T16:02:29Z</dcterms:created>
  <dcterms:modified xsi:type="dcterms:W3CDTF">2021-11-19T15:51:28Z</dcterms:modified>
</cp:coreProperties>
</file>