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F4695-0E42-49B6-92C2-4F729448958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абличка 7"/>
          <p:cNvSpPr/>
          <p:nvPr/>
        </p:nvSpPr>
        <p:spPr>
          <a:xfrm>
            <a:off x="179512" y="188640"/>
            <a:ext cx="8712968" cy="6480720"/>
          </a:xfrm>
          <a:prstGeom prst="plaqu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lip_image001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157192"/>
            <a:ext cx="1600192" cy="1600192"/>
          </a:xfrm>
          <a:prstGeom prst="rect">
            <a:avLst/>
          </a:prstGeom>
        </p:spPr>
      </p:pic>
      <p:pic>
        <p:nvPicPr>
          <p:cNvPr id="10" name="Рисунок 9" descr="x_68f70433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5292884"/>
            <a:ext cx="1503808" cy="1460345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kalendar-1sentyabrya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116632"/>
            <a:ext cx="1636038" cy="1584176"/>
          </a:xfrm>
          <a:prstGeom prst="rect">
            <a:avLst/>
          </a:prstGeom>
        </p:spPr>
      </p:pic>
      <p:pic>
        <p:nvPicPr>
          <p:cNvPr id="13" name="Рисунок 12" descr="s12518111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9330149">
            <a:off x="172548" y="-19414"/>
            <a:ext cx="1365797" cy="1854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556792"/>
            <a:ext cx="8748464" cy="226186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Вас приветствует </a:t>
            </a:r>
          </a:p>
          <a:p>
            <a:pPr algn="ctr">
              <a:defRPr/>
            </a:pPr>
            <a:r>
              <a:rPr lang="ru-RU" sz="5400" b="1" dirty="0" smtClean="0">
                <a:ln/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 дополнительный класс</a:t>
            </a:r>
            <a:endParaRPr lang="ru-RU" sz="5400" b="1" dirty="0">
              <a:ln/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Классный руководитель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Лукашева Юлия Александровна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13335"/>
            <a:ext cx="3600400" cy="44754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Наше 1 сентября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531">
            <a:off x="5710606" y="1976758"/>
            <a:ext cx="2410921" cy="3214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363">
            <a:off x="488679" y="1942372"/>
            <a:ext cx="2509178" cy="3345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5288"/>
            <a:ext cx="3057804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Наши занятия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41" y="1159465"/>
            <a:ext cx="3276527" cy="2457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9708">
            <a:off x="4832507" y="3944457"/>
            <a:ext cx="2657318" cy="1995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429" y="1537473"/>
            <a:ext cx="2612739" cy="1959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0137">
            <a:off x="1595672" y="3646681"/>
            <a:ext cx="3096343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7431">
            <a:off x="1598753" y="738920"/>
            <a:ext cx="2255253" cy="1691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8544">
            <a:off x="342195" y="2616596"/>
            <a:ext cx="3080928" cy="231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8572">
            <a:off x="4893604" y="805169"/>
            <a:ext cx="3080928" cy="231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6769">
            <a:off x="5209716" y="3985270"/>
            <a:ext cx="2656804" cy="1992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7159" y="3137929"/>
            <a:ext cx="3080928" cy="231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46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Мы не только учимся,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но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гуляем…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5003" y="1447808"/>
            <a:ext cx="2402151" cy="180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992">
            <a:off x="323528" y="1825505"/>
            <a:ext cx="2304255" cy="172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3032">
            <a:off x="1126860" y="3680530"/>
            <a:ext cx="3022486" cy="2266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5635">
            <a:off x="5321394" y="3923552"/>
            <a:ext cx="2778886" cy="2084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3355">
            <a:off x="2723054" y="2301336"/>
            <a:ext cx="3098781" cy="2326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9478913"/>
      </p:ext>
    </p:extLst>
  </p:cSld>
  <p:clrMapOvr>
    <a:masterClrMapping/>
  </p:clrMapOvr>
</p:sld>
</file>

<file path=ppt/theme/theme1.xml><?xml version="1.0" encoding="utf-8"?>
<a:theme xmlns:a="http://schemas.openxmlformats.org/drawingml/2006/main" name="Школь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1 доп</Template>
  <TotalTime>29</TotalTime>
  <Words>17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Monotype Corsiva</vt:lpstr>
      <vt:lpstr>Times New Roman</vt:lpstr>
      <vt:lpstr>Школьный 2</vt:lpstr>
      <vt:lpstr>Презентация PowerPoint</vt:lpstr>
      <vt:lpstr>Классный руководитель Лукашева Юлия Александровна</vt:lpstr>
      <vt:lpstr>Наше 1 сентября</vt:lpstr>
      <vt:lpstr>Наши занятия</vt:lpstr>
      <vt:lpstr>Презентация PowerPoint</vt:lpstr>
      <vt:lpstr>Мы не только учимся,  но и гуляем…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6</cp:revision>
  <dcterms:created xsi:type="dcterms:W3CDTF">2022-10-25T02:23:31Z</dcterms:created>
  <dcterms:modified xsi:type="dcterms:W3CDTF">2022-10-25T03:05:36Z</dcterms:modified>
</cp:coreProperties>
</file>