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064896" cy="36004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 «А» класс</a:t>
            </a:r>
          </a:p>
          <a:p>
            <a:pPr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2020-2021 учебный год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Учитель: Боярская С.Г.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143312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казенное общеобразовательное учреждение Омской области 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«Адаптивная школа – детский сад №76»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2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89983" y="188640"/>
            <a:ext cx="8208912" cy="9692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Первый раз в первый класс…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Света\Светик - учитель\1  ПОДГОТОВИТЕЛЬНЫЙ  КЛАСС 2020-2021\1 а\IMG_20200901_10013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512" t="14357" r="8043"/>
          <a:stretch/>
        </p:blipFill>
        <p:spPr bwMode="auto">
          <a:xfrm>
            <a:off x="827584" y="1002660"/>
            <a:ext cx="7533710" cy="56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05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Света\Светик - учитель\1  ПОДГОТОВИТЕЛЬНЫЙ  КЛАСС 2020-2021\1 а\IMG_20200901_1034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60432" cy="634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4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136904" cy="68125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Хотим все знать!!!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Света\Светик - учитель\1  ПОДГОТОВИТЕЛЬНЫЙ  КЛАСС 2020-2021\1 а\IMG_20200925_12455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933" r="2374"/>
          <a:stretch/>
        </p:blipFill>
        <p:spPr bwMode="auto">
          <a:xfrm>
            <a:off x="3059832" y="874945"/>
            <a:ext cx="4903930" cy="252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Света\Светик - учитель\1  ПОДГОТОВИТЕЛЬНЫЙ  КЛАСС 2020-2021\1 а\IMG_20200901_10202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540" r="18189"/>
          <a:stretch/>
        </p:blipFill>
        <p:spPr bwMode="auto">
          <a:xfrm>
            <a:off x="1514189" y="2708920"/>
            <a:ext cx="431083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2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88640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Научимся всему…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Света\Светик - учитель\1  ПОДГОТОВИТЕЛЬНЫЙ  КЛАСС 2020-2021\1 а\IMG_20200904_11443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960357"/>
            <a:ext cx="2067694" cy="275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Света\Светик - учитель\1  ПОДГОТОВИТЕЛЬНЫЙ  КЛАСС 2020-2021\1 а\IMG_20200904_1144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980727"/>
            <a:ext cx="2088232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Света\Светик - учитель\1  ПОДГОТОВИТЕЛЬНЫЙ  КЛАСС 2020-2021\1 а\IMG_20200904_1144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961438"/>
            <a:ext cx="2067694" cy="275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Света\Светик - учитель\1  ПОДГОТОВИТЕЛЬНЫЙ  КЛАСС 2020-2021\1 а\IMG_20200904_11451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078" y="3861048"/>
            <a:ext cx="2067694" cy="275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:\Света\Светик - учитель\1  ПОДГОТОВИТЕЛЬНЫЙ  КЛАСС 2020-2021\1 а\IMG_20200904_11452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3894451"/>
            <a:ext cx="2088232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D:\Света\Светик - учитель\1  ПОДГОТОВИТЕЛЬНЫЙ  КЛАСС 2020-2021\1 а\IMG_20200925_12450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3921836"/>
            <a:ext cx="2067693" cy="275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27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Света\Светик - учитель\1  ПОДГОТОВИТЕЛЬНЫЙ  КЛАСС 2020-2021\1 а\IMG_20200925_13225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296" b="4419"/>
          <a:stretch/>
        </p:blipFill>
        <p:spPr bwMode="auto">
          <a:xfrm>
            <a:off x="2756568" y="4343336"/>
            <a:ext cx="3615631" cy="223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Света\Светик - учитель\1  ПОДГОТОВИТЕЛЬНЫЙ  КЛАСС 2020-2021\1 а\IMG_20200929_11495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346"/>
          <a:stretch/>
        </p:blipFill>
        <p:spPr bwMode="auto">
          <a:xfrm>
            <a:off x="5141013" y="269816"/>
            <a:ext cx="358691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Света\Светик - учитель\1  ПОДГОТОВИТЕЛЬНЫЙ  КЛАСС 2020-2021\1 а\IMG_20200929_11503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9816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:\Света\Светик - учитель\1  ПОДГОТОВИТЕЛЬНЫЙ  КЛАСС 2020-2021\1 а\IMG-20201005-WA002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3727394"/>
            <a:ext cx="2139702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D:\Света\Светик - учитель\1  ПОДГОТОВИТЕЛЬНЫЙ  КЛАСС 2020-2021\1 а\IMG-20201005-WA002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721714"/>
            <a:ext cx="2139702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Света\Светик - учитель\1  ПОДГОТОВИТЕЛЬНЫЙ  КЛАСС 2020-2021\1 а\IMG_20200929_115006.jpg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189"/>
          <a:stretch/>
        </p:blipFill>
        <p:spPr bwMode="auto">
          <a:xfrm>
            <a:off x="2924727" y="2204864"/>
            <a:ext cx="3279311" cy="196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35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564904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Продолжение следует…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665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34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казенное общеобразовательное учреждение Омской области  «Адаптивная школа – детский сад №76»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казенное общеобразовательное учреждение Омской области  «Адаптивная школа – детский сад №76» </dc:title>
  <dc:creator>Sveta</dc:creator>
  <cp:lastModifiedBy>Sveta</cp:lastModifiedBy>
  <cp:revision>6</cp:revision>
  <dcterms:created xsi:type="dcterms:W3CDTF">2020-10-06T17:07:37Z</dcterms:created>
  <dcterms:modified xsi:type="dcterms:W3CDTF">2020-10-06T17:37:12Z</dcterms:modified>
</cp:coreProperties>
</file>