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8" r:id="rId2"/>
    <p:sldId id="267" r:id="rId3"/>
    <p:sldId id="277" r:id="rId4"/>
    <p:sldId id="283" r:id="rId5"/>
    <p:sldId id="268" r:id="rId6"/>
    <p:sldId id="270" r:id="rId7"/>
    <p:sldId id="279" r:id="rId8"/>
    <p:sldId id="280" r:id="rId9"/>
    <p:sldId id="261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87" autoAdjust="0"/>
    <p:restoredTop sz="94662" autoAdjust="0"/>
  </p:normalViewPr>
  <p:slideViewPr>
    <p:cSldViewPr>
      <p:cViewPr>
        <p:scale>
          <a:sx n="62" d="100"/>
          <a:sy n="62" d="100"/>
        </p:scale>
        <p:origin x="-1290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06E42-FE72-4419-9E1A-71B8A35C7BF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AA2CE-E0DF-4771-BB1E-FBB19D9C8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739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B65B81-38D2-4781-B73B-5E904F3B275F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858280" cy="1928802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Казенное общеобразовательное учреждение Омской области</a:t>
            </a:r>
            <a:br>
              <a:rPr lang="ru-RU" sz="2400" dirty="0" smtClean="0"/>
            </a:br>
            <a:r>
              <a:rPr lang="ru-RU" sz="2400" dirty="0" smtClean="0"/>
              <a:t>«Адаптивная школа - детский сад № 76»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8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группа №5</a:t>
            </a:r>
            <a:r>
              <a:rPr lang="ru-RU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sz="7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564" y="404664"/>
            <a:ext cx="1730413" cy="1747892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771702" y="4058786"/>
            <a:ext cx="2568699" cy="2313693"/>
            <a:chOff x="5771702" y="4058786"/>
            <a:chExt cx="2568699" cy="231369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801" y="4058786"/>
              <a:ext cx="1752600" cy="1905000"/>
            </a:xfrm>
            <a:prstGeom prst="rect">
              <a:avLst/>
            </a:prstGeom>
          </p:spPr>
        </p:pic>
        <p:grpSp>
          <p:nvGrpSpPr>
            <p:cNvPr id="13" name="Группа 12"/>
            <p:cNvGrpSpPr/>
            <p:nvPr/>
          </p:nvGrpSpPr>
          <p:grpSpPr>
            <a:xfrm>
              <a:off x="5771702" y="4291901"/>
              <a:ext cx="1504565" cy="2080578"/>
              <a:chOff x="5771702" y="4291901"/>
              <a:chExt cx="1504565" cy="2080578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1702" y="4291901"/>
                <a:ext cx="816099" cy="1295395"/>
              </a:xfrm>
              <a:prstGeom prst="rect">
                <a:avLst/>
              </a:prstGeom>
            </p:spPr>
          </p:pic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9751" y="5275963"/>
                <a:ext cx="1096516" cy="1096516"/>
              </a:xfrm>
              <a:prstGeom prst="rect">
                <a:avLst/>
              </a:prstGeom>
            </p:spPr>
          </p:pic>
        </p:grpSp>
      </p:grpSp>
      <p:grpSp>
        <p:nvGrpSpPr>
          <p:cNvPr id="9" name="Группа 8"/>
          <p:cNvGrpSpPr/>
          <p:nvPr/>
        </p:nvGrpSpPr>
        <p:grpSpPr>
          <a:xfrm>
            <a:off x="447677" y="3303995"/>
            <a:ext cx="2982248" cy="2763547"/>
            <a:chOff x="447677" y="3303995"/>
            <a:chExt cx="2982248" cy="276354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09913">
              <a:off x="447677" y="5044215"/>
              <a:ext cx="1905000" cy="76200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1201504" y="3303995"/>
              <a:ext cx="2228421" cy="2763547"/>
              <a:chOff x="1201504" y="3303995"/>
              <a:chExt cx="2228421" cy="2763547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1504" y="3303995"/>
                <a:ext cx="1356493" cy="2659791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873995">
                <a:off x="1979530" y="3981843"/>
                <a:ext cx="1156933" cy="1237361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35404">
                <a:off x="2061773" y="4564078"/>
                <a:ext cx="1368152" cy="150346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="" xmlns:p14="http://schemas.microsoft.com/office/powerpoint/2010/main" val="22511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33" y="-1"/>
            <a:ext cx="44688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65304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37046" y="4873715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16737" y="2263167"/>
            <a:ext cx="44688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 rot="21191398">
            <a:off x="1235264" y="2576948"/>
            <a:ext cx="857343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dirty="0" smtClean="0">
                <a:solidFill>
                  <a:srgbClr val="7030A0"/>
                </a:solidFill>
              </a:rPr>
              <a:t>Спасибо за внимание!</a:t>
            </a:r>
            <a:endParaRPr lang="ru-RU" sz="5000" dirty="0"/>
          </a:p>
        </p:txBody>
      </p:sp>
    </p:spTree>
    <p:extLst>
      <p:ext uri="{BB962C8B-B14F-4D97-AF65-F5344CB8AC3E}">
        <p14:creationId xmlns="" xmlns:p14="http://schemas.microsoft.com/office/powerpoint/2010/main" val="36962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53003"/>
            <a:ext cx="8446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7164" y="-730299"/>
            <a:ext cx="57943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267" y="406351"/>
            <a:ext cx="57943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57262" y="3402086"/>
            <a:ext cx="4181103" cy="106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5572140"/>
            <a:ext cx="4320480" cy="110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Ольга\Desktop\foto-Chuhljad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857232"/>
            <a:ext cx="2357454" cy="3536181"/>
          </a:xfrm>
          <a:prstGeom prst="rect">
            <a:avLst/>
          </a:prstGeom>
          <a:noFill/>
        </p:spPr>
      </p:pic>
      <p:pic>
        <p:nvPicPr>
          <p:cNvPr id="1027" name="Picture 3" descr="C:\Users\Ольга\Desktop\14867517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785794"/>
            <a:ext cx="2375300" cy="357188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10800000" flipV="1">
            <a:off x="1428728" y="4786323"/>
            <a:ext cx="3000396" cy="10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Воспитатель: </a:t>
            </a:r>
          </a:p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Бусс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Ольга Васильевна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5357818" y="4739675"/>
            <a:ext cx="2857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Воспитатель: </a:t>
            </a:r>
          </a:p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Чухляд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Оксана Леонидовна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17541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1" y="42211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Заниматься интересно,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Многому научимся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Любознательны мы очень,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С нами не </a:t>
            </a:r>
            <a:r>
              <a:rPr lang="ru-RU" sz="2400" b="1" dirty="0" smtClean="0">
                <a:solidFill>
                  <a:srgbClr val="7030A0"/>
                </a:solidFill>
              </a:rPr>
              <a:t>соскучишься.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754687"/>
            <a:ext cx="4164359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794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91491" y="3538035"/>
            <a:ext cx="4201706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4102" y="-838757"/>
            <a:ext cx="5794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975376" flipV="1">
            <a:off x="572964" y="3854791"/>
            <a:ext cx="3272721" cy="240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8415">
            <a:off x="4711299" y="1085790"/>
            <a:ext cx="3262090" cy="244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892949"/>
            <a:ext cx="3214710" cy="24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571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446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Мы большие дети,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Всё познать хотим на </a:t>
            </a:r>
            <a:r>
              <a:rPr lang="ru-RU" sz="2400" b="1" dirty="0" smtClean="0">
                <a:solidFill>
                  <a:srgbClr val="7030A0"/>
                </a:solidFill>
              </a:rPr>
              <a:t>свете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7164" y="-730299"/>
            <a:ext cx="57943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267" y="406351"/>
            <a:ext cx="57943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57262" y="3402086"/>
            <a:ext cx="4181103" cy="106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755866"/>
            <a:ext cx="4320480" cy="110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186">
            <a:off x="4713299" y="3881168"/>
            <a:ext cx="3023996" cy="226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68353">
            <a:off x="1219691" y="2137439"/>
            <a:ext cx="3232713" cy="24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 descr="C:\Users\Ольга\Desktop\IMG_20190925_0807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31548">
            <a:off x="5954652" y="1669304"/>
            <a:ext cx="2476517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541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288" y="81855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Мы играем целый день,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Целый день играть не лень.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0"/>
            <a:ext cx="4248472" cy="108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19172" y="2269112"/>
            <a:ext cx="4039195" cy="103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0682">
            <a:off x="7667775" y="5054357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0495">
            <a:off x="5282545" y="556001"/>
            <a:ext cx="3186339" cy="238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01596">
            <a:off x="1192697" y="1853381"/>
            <a:ext cx="2390659" cy="179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H="1" flipV="1">
            <a:off x="5000628" y="3643314"/>
            <a:ext cx="3383851" cy="253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857356" y="3786190"/>
            <a:ext cx="2143141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70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65304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43662" y="4968588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29629" y="1210066"/>
            <a:ext cx="4577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7030A0"/>
                </a:solidFill>
              </a:rPr>
              <a:t>Куклы, кубики и мишки…</a:t>
            </a:r>
          </a:p>
          <a:p>
            <a:pPr lvl="0" algn="ctr"/>
            <a:r>
              <a:rPr lang="ru-RU" sz="2400" b="1" dirty="0">
                <a:solidFill>
                  <a:srgbClr val="7030A0"/>
                </a:solidFill>
              </a:rPr>
              <a:t>Мы ещё читаем книжки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95" y="188640"/>
            <a:ext cx="1231900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48884" y="-1801018"/>
            <a:ext cx="1231900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902450" flipV="1">
            <a:off x="1079963" y="2500329"/>
            <a:ext cx="3683936" cy="276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357430"/>
            <a:ext cx="2857520" cy="381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873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43106" y="5288340"/>
            <a:ext cx="8653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Ой, как вкусно пахнет щами!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Кто обедать будет с нами?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2204864"/>
            <a:ext cx="1139825" cy="440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4943" y="4267200"/>
            <a:ext cx="1139825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1651"/>
            <a:ext cx="2273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39428" y="1323603"/>
            <a:ext cx="2273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214422"/>
            <a:ext cx="267892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285860"/>
            <a:ext cx="262534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3518290" y="1571612"/>
            <a:ext cx="21967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651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394056"/>
            <a:ext cx="6763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Взял </a:t>
            </a:r>
            <a:r>
              <a:rPr lang="ru-RU" sz="2400" b="1" dirty="0">
                <a:solidFill>
                  <a:srgbClr val="7030A0"/>
                </a:solidFill>
              </a:rPr>
              <a:t>рукавичку и надел 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 </a:t>
            </a:r>
            <a:r>
              <a:rPr lang="ru-RU" sz="2400" b="1" dirty="0">
                <a:solidFill>
                  <a:srgbClr val="7030A0"/>
                </a:solidFill>
              </a:rPr>
              <a:t>вот уж Петушок запел,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А </a:t>
            </a:r>
            <a:r>
              <a:rPr lang="ru-RU" sz="2400" b="1" dirty="0">
                <a:solidFill>
                  <a:srgbClr val="7030A0"/>
                </a:solidFill>
              </a:rPr>
              <a:t>поменял ты рукавичку 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 </a:t>
            </a:r>
            <a:r>
              <a:rPr lang="ru-RU" sz="2400" b="1" dirty="0">
                <a:solidFill>
                  <a:srgbClr val="7030A0"/>
                </a:solidFill>
              </a:rPr>
              <a:t>превратился он в Лисичку!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794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4102" y="-727918"/>
            <a:ext cx="5794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2055" y="3340856"/>
            <a:ext cx="4401888" cy="112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42" y="5704944"/>
            <a:ext cx="4608512" cy="117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Ольга\Desktop\IMG_20190925_075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714356"/>
            <a:ext cx="4810127" cy="3607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975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6144" y="10527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 площадке нашей детской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Интересно погулять.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 качелях покататься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 в песочке поиграть!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33" y="-1"/>
            <a:ext cx="44688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65304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37046" y="4873715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16737" y="2263167"/>
            <a:ext cx="44688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Ольга\Desktop\IMG_20190925_110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055301" flipV="1">
            <a:off x="633538" y="3365336"/>
            <a:ext cx="2973848" cy="2230387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60515">
            <a:off x="6093325" y="3452005"/>
            <a:ext cx="1993509" cy="26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428999"/>
            <a:ext cx="2143139" cy="29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57166"/>
            <a:ext cx="1928793" cy="257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62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113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Казенное общеобразовательное учреждение Омской области «Адаптивная школа - детский сад № 76»  группа №5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</dc:creator>
  <cp:lastModifiedBy>Ольга</cp:lastModifiedBy>
  <cp:revision>56</cp:revision>
  <dcterms:created xsi:type="dcterms:W3CDTF">2013-10-25T17:04:18Z</dcterms:created>
  <dcterms:modified xsi:type="dcterms:W3CDTF">2019-09-26T04:04:28Z</dcterms:modified>
</cp:coreProperties>
</file>