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860"/>
            <a:ext cx="9144000" cy="6802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65970"/>
            <a:ext cx="2160240" cy="20630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1412776"/>
            <a:ext cx="3849687" cy="187220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Трёкина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Елена </a:t>
            </a:r>
            <a:br>
              <a:rPr lang="ru-RU" dirty="0" smtClean="0"/>
            </a:br>
            <a:r>
              <a:rPr lang="ru-RU" dirty="0" smtClean="0"/>
              <a:t>Сергеевна</a:t>
            </a:r>
            <a:br>
              <a:rPr lang="ru-RU" dirty="0" smtClean="0"/>
            </a:br>
            <a:r>
              <a:rPr lang="ru-RU" sz="2000" dirty="0" smtClean="0"/>
              <a:t>воспитатель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555776" y="188640"/>
            <a:ext cx="5938937" cy="1224135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Comic Sans MS" pitchFamily="66" charset="0"/>
              </a:rPr>
              <a:t>Группа № 6</a:t>
            </a:r>
            <a:endParaRPr lang="ru-RU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559368"/>
            <a:ext cx="2141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Ежова Марина Владимировна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>младший воспитатель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48264" y="3682478"/>
            <a:ext cx="1781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Оксаныч</a:t>
            </a:r>
            <a:r>
              <a:rPr lang="ru-RU" b="1" dirty="0" smtClean="0"/>
              <a:t> Ирина Анатольевна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младший воспитатель</a:t>
            </a:r>
            <a:endParaRPr lang="ru-RU" b="1" dirty="0"/>
          </a:p>
        </p:txBody>
      </p:sp>
      <p:pic>
        <p:nvPicPr>
          <p:cNvPr id="10" name="Рисунок 9" descr="https://i.mycdn.me/i?r=AzEPZsRbOZEKgBhR0XGMT1RkqG1QTRJexkHi9QDDp2XHnqaKTM5SRkZCeTgDn6uOyic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8388" y="3559368"/>
            <a:ext cx="1965620" cy="18934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932039" y="3666391"/>
            <a:ext cx="1904039" cy="19040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15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97"/>
            <a:ext cx="9144000" cy="6802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016350" cy="37459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70176"/>
            <a:ext cx="3556447" cy="36968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7582" y="3573016"/>
            <a:ext cx="2948608" cy="2895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82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45767"/>
            <a:ext cx="2286254" cy="31443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478986"/>
            <a:ext cx="2767875" cy="30339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11696"/>
            <a:ext cx="2944079" cy="3258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130465"/>
            <a:ext cx="2850034" cy="34072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3411" y="1601475"/>
            <a:ext cx="2486397" cy="36361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27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900" y="332657"/>
            <a:ext cx="3471043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14704"/>
            <a:ext cx="3529800" cy="34302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821" y="2924944"/>
            <a:ext cx="4779963" cy="371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67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7"/>
            <a:ext cx="2952327" cy="29569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32657"/>
            <a:ext cx="2721744" cy="3631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239" y="3963882"/>
            <a:ext cx="3153624" cy="25697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6338" y="3861048"/>
            <a:ext cx="3578613" cy="2682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832638"/>
            <a:ext cx="3198510" cy="29139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33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035" y="404664"/>
            <a:ext cx="2747269" cy="36620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17" y="367129"/>
            <a:ext cx="4602163" cy="3419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3140968"/>
            <a:ext cx="4536564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45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10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Трёкина  Елена  Сергеевна воспитатель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Гуренко  Зинаида Анатольевн </dc:title>
  <dc:creator>Гуренко З.А.</dc:creator>
  <cp:lastModifiedBy>Пользователь</cp:lastModifiedBy>
  <cp:revision>16</cp:revision>
  <dcterms:created xsi:type="dcterms:W3CDTF">2018-09-24T01:11:22Z</dcterms:created>
  <dcterms:modified xsi:type="dcterms:W3CDTF">2019-12-01T18:12:16Z</dcterms:modified>
</cp:coreProperties>
</file>