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документы на 2021-2022\презентация\презентация\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6924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документы на 2021-2022\презентация\презентация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604" y="0"/>
            <a:ext cx="96924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документы на 2021-2022\презентация\презентация\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8468" y="0"/>
            <a:ext cx="96924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документы на 2021-2022\презентация\презентация\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697395" cy="6861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документы на 2021-2022\презентация\презентация\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8467" y="0"/>
            <a:ext cx="969246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документы на 2021-2022\презентация\презентация\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"/>
            <a:ext cx="9721080" cy="6878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документы на 2021-2022\презентация\презентация\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0890" y="0"/>
            <a:ext cx="969246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документы на 2021-2022\презентация\презентация\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69246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документы на 2021-2022\презентация\презентация\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6924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4</cp:revision>
  <dcterms:created xsi:type="dcterms:W3CDTF">2021-09-02T16:32:46Z</dcterms:created>
  <dcterms:modified xsi:type="dcterms:W3CDTF">2022-09-11T15:28:21Z</dcterms:modified>
</cp:coreProperties>
</file>