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3" r:id="rId16"/>
    <p:sldId id="285" r:id="rId17"/>
    <p:sldId id="277" r:id="rId18"/>
    <p:sldId id="275" r:id="rId19"/>
    <p:sldId id="276" r:id="rId20"/>
    <p:sldId id="283" r:id="rId21"/>
    <p:sldId id="280" r:id="rId22"/>
    <p:sldId id="281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391" autoAdjust="0"/>
  </p:normalViewPr>
  <p:slideViewPr>
    <p:cSldViewPr>
      <p:cViewPr varScale="1">
        <p:scale>
          <a:sx n="102" d="100"/>
          <a:sy n="102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2741"/>
            <a:ext cx="9144000" cy="70507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200" y="2362200"/>
            <a:ext cx="719675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Презентация группы №4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Часть 2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1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"/>
            <a:ext cx="3894447" cy="288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1" y="3438427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38427"/>
            <a:ext cx="3915814" cy="293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3716"/>
            <a:ext cx="3854660" cy="289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82" y="0"/>
            <a:ext cx="9236241" cy="69378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3048000"/>
            <a:ext cx="2986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счастливы, цветут,</a:t>
            </a:r>
          </a:p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детский сад гурьбой идут.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470" y="381000"/>
            <a:ext cx="3845859" cy="285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191" y="3967780"/>
            <a:ext cx="3657600" cy="271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19" y="3967780"/>
            <a:ext cx="3668155" cy="275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093" y="168446"/>
            <a:ext cx="2560017" cy="342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3151611" y="3244334"/>
            <a:ext cx="284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Мы общаемся с природой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904" y="399319"/>
            <a:ext cx="3657600" cy="271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684286"/>
            <a:ext cx="3821402" cy="283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342821"/>
            <a:ext cx="3733800" cy="276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9" y="3629985"/>
            <a:ext cx="3850213" cy="288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4290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155" y="243182"/>
            <a:ext cx="3923515" cy="294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95600"/>
            <a:ext cx="2901197" cy="386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" y="251038"/>
            <a:ext cx="4058138" cy="300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Admin\Desktop\ФОНЫ ДЛЯ ОФОРМЛЕНИЯ\30 АБСТРАКТНЫХ\c609466d71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50" y="3618995"/>
            <a:ext cx="3722802" cy="279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069" y="3657600"/>
            <a:ext cx="3759463" cy="281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873" y="841316"/>
            <a:ext cx="3694746" cy="277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48772" y="345143"/>
            <a:ext cx="436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ea typeface="+mj-ea"/>
                <a:cs typeface="+mj-cs"/>
              </a:rPr>
              <a:t>Быстрые, ловкие, умелые!</a:t>
            </a:r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772216"/>
            <a:ext cx="3839502" cy="2846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Admin\Desktop\ФОНЫ ДЛЯ ОФОРМЛЕНИЯ\30 АБСТРАКТНЫХ\c609466d71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00600" y="762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Игры, песни, очень кстати,</a:t>
            </a: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Подобрал нам воспитатель.</a:t>
            </a: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В группе весело у нас</a:t>
            </a: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Каждый день и каждый час!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52400"/>
            <a:ext cx="3581400" cy="265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715" y="2315668"/>
            <a:ext cx="3305323" cy="441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83" y="2417889"/>
            <a:ext cx="3214119" cy="429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\Desktop\ФОНЫ ДЛЯ ОФОРМЛЕНИЯ\30 АБСТРАКТНЫХ\c609466d71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21" y="283394"/>
            <a:ext cx="408940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03033"/>
            <a:ext cx="4226643" cy="313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03" y="3443926"/>
            <a:ext cx="4114800" cy="305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243" y="3739889"/>
            <a:ext cx="4114800" cy="231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19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ФОНЫ ДЛЯ ОФОРМЛЕНИЯ\30 АБСТРАКТНЫХ\3962645d34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3914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      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Зимние забавы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456" y="8491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820525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86" y="3886200"/>
            <a:ext cx="3609419" cy="270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810000"/>
            <a:ext cx="3647049" cy="270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ФОНЫ ДЛЯ ОФОРМЛЕНИЯ\30 АБСТРАКТНЫХ\3962645d34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3914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953" y="99621"/>
            <a:ext cx="302263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592" y="181469"/>
            <a:ext cx="302895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33" y="3952831"/>
            <a:ext cx="4045264" cy="303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46" y="401248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9" y="299152"/>
            <a:ext cx="2698517" cy="363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ФОНЫ ДЛЯ ОФОРМЛЕНИЯ\30 АБСТРАКТНЫХ\3962645d34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296400" cy="73914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92" y="3048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92" y="3399148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796" y="3418787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8200" y="609601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Aharoni" panose="02010803020104030203" pitchFamily="2" charset="-79"/>
              </a:rPr>
              <a:t>Возле елочки — подарки,</a:t>
            </a:r>
            <a:br>
              <a:rPr lang="ru-RU" sz="2400" b="1" dirty="0">
                <a:solidFill>
                  <a:schemeClr val="bg1"/>
                </a:solidFill>
                <a:cs typeface="Aharoni" panose="02010803020104030203" pitchFamily="2" charset="-79"/>
              </a:rPr>
            </a:br>
            <a:r>
              <a:rPr lang="ru-RU" sz="2400" b="1" dirty="0">
                <a:solidFill>
                  <a:schemeClr val="bg1"/>
                </a:solidFill>
                <a:cs typeface="Aharoni" panose="02010803020104030203" pitchFamily="2" charset="-79"/>
              </a:rPr>
              <a:t>Вокруг елки — хоровод.</a:t>
            </a:r>
            <a:br>
              <a:rPr lang="ru-RU" sz="2400" b="1" dirty="0">
                <a:solidFill>
                  <a:schemeClr val="bg1"/>
                </a:solidFill>
                <a:cs typeface="Aharoni" panose="02010803020104030203" pitchFamily="2" charset="-79"/>
              </a:rPr>
            </a:br>
            <a:r>
              <a:rPr lang="ru-RU" sz="2400" b="1" dirty="0">
                <a:solidFill>
                  <a:schemeClr val="bg1"/>
                </a:solidFill>
                <a:cs typeface="Aharoni" panose="02010803020104030203" pitchFamily="2" charset="-79"/>
              </a:rPr>
              <a:t>До чего же праздник сладкий,</a:t>
            </a:r>
            <a:br>
              <a:rPr lang="ru-RU" sz="2400" b="1" dirty="0">
                <a:solidFill>
                  <a:schemeClr val="bg1"/>
                </a:solidFill>
                <a:cs typeface="Aharoni" panose="02010803020104030203" pitchFamily="2" charset="-79"/>
              </a:rPr>
            </a:br>
            <a:r>
              <a:rPr lang="ru-RU" sz="2400" b="1" dirty="0">
                <a:solidFill>
                  <a:schemeClr val="bg1"/>
                </a:solidFill>
                <a:cs typeface="Aharoni" panose="02010803020104030203" pitchFamily="2" charset="-79"/>
              </a:rPr>
              <a:t>Этот славный Новый год!</a:t>
            </a:r>
            <a:br>
              <a:rPr lang="ru-RU" sz="2400" b="1" dirty="0">
                <a:solidFill>
                  <a:schemeClr val="bg1"/>
                </a:solidFill>
                <a:cs typeface="Aharoni" panose="02010803020104030203" pitchFamily="2" charset="-79"/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241" y="-60705"/>
            <a:ext cx="9236241" cy="693784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9" y="3171964"/>
            <a:ext cx="4401609" cy="291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13" y="1219201"/>
            <a:ext cx="3937328" cy="291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191000" y="1417638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PTS55F"/>
              </a:rPr>
              <a:t>Я люблю свой детский сад.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0000"/>
                </a:solidFill>
                <a:latin typeface="PTS55F"/>
              </a:rPr>
              <a:t>В нем полным-полно ребят.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0000"/>
                </a:solidFill>
                <a:latin typeface="PTS55F"/>
              </a:rPr>
              <a:t>Раз, два, три, четыре, пять…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0000"/>
                </a:solidFill>
                <a:latin typeface="PTS55F"/>
              </a:rPr>
              <a:t>Жаль, что всех не сосчитать.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0000"/>
                </a:solidFill>
                <a:latin typeface="PTS55F"/>
              </a:rPr>
              <a:t>Может сто их, может двести.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0000"/>
                </a:solidFill>
                <a:latin typeface="PTS55F"/>
              </a:rPr>
              <a:t>Хорошо, когда мы вместе!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Admin\Desktop\ФОНЫ ДЛЯ ОФОРМЛЕНИЯ\30 АБСТРАКТНЫХ\3962645d34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5181" y="-76200"/>
            <a:ext cx="9296400" cy="73914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60498"/>
            <a:ext cx="5568646" cy="312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331" y="3564394"/>
            <a:ext cx="4165469" cy="312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23" y="3602396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38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ФОНЫ ДЛЯ ОФОРМЛЕНИЯ\30 АБСТРАКТНЫХ\c609466d71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 к вам обращаюсь, товарищи, дети: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Полезнее книги нет вещи на свете!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Пусть книги друзьями заходят в дома,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Читайте всю жизнь, набирайтесь ума!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(С. Михалков)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28600"/>
            <a:ext cx="3581400" cy="265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226" y="3352800"/>
            <a:ext cx="3517838" cy="260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41" y="2691749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dmin\Desktop\ФОНЫ ДЛЯ ОФОРМЛЕНИЯ\30 АБСТРАКТНЫХ\c609466d71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151" y="24765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02" y="225703"/>
            <a:ext cx="4114800" cy="305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148" y="3276600"/>
            <a:ext cx="462475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4894"/>
          </a:xfrm>
        </p:spPr>
      </p:pic>
      <p:sp>
        <p:nvSpPr>
          <p:cNvPr id="5" name="TextBox 4"/>
          <p:cNvSpPr txBox="1"/>
          <p:nvPr/>
        </p:nvSpPr>
        <p:spPr>
          <a:xfrm>
            <a:off x="2362200" y="4724400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82" y="0"/>
            <a:ext cx="9236241" cy="6937849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12277"/>
            <a:ext cx="3856422" cy="285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702026"/>
            <a:ext cx="3962400" cy="293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492" y="635858"/>
            <a:ext cx="4016215" cy="301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648019"/>
            <a:ext cx="3870056" cy="290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дминистратор\Desktop\1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57" y="357982"/>
            <a:ext cx="4094691" cy="307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143000"/>
            <a:ext cx="3138917" cy="418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47800" y="3505200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хочешь, по дорожке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Погулять пойдем вдвоём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Цвета осени ладошки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в букеты соберем.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потом проводим лето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Вдоль пустеющих аллей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поверь, с таким букетом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Ждать апреля веселей.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793" cy="686469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77" y="270157"/>
            <a:ext cx="4414992" cy="331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45792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309" y="219077"/>
            <a:ext cx="2521743" cy="336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78" y="3058036"/>
            <a:ext cx="2724150" cy="36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9" y="0"/>
            <a:ext cx="9314329" cy="70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1" y="23622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 семья вторая – группа,</a:t>
            </a:r>
          </a:p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игрушки и уют,</a:t>
            </a:r>
          </a:p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скучать и плакать – глупо,</a:t>
            </a:r>
          </a:p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Мамы вечером придут.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05" y="304800"/>
            <a:ext cx="4191000" cy="310739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97" y="3505200"/>
            <a:ext cx="4228707" cy="317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55" y="4572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28625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3579951"/>
            <a:ext cx="3999191" cy="296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446" y="3568167"/>
            <a:ext cx="4038600" cy="299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44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9" y="0"/>
            <a:ext cx="9314329" cy="70866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4" y="1585621"/>
            <a:ext cx="3496235" cy="259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219200"/>
            <a:ext cx="2059074" cy="275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4" y="4191241"/>
            <a:ext cx="3425980" cy="256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114800"/>
            <a:ext cx="3358988" cy="249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10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2667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 днем идет ученье,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– то вроде приключения.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686175"/>
            <a:ext cx="36195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6576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962" y="0"/>
            <a:ext cx="2773392" cy="369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20" y="2286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143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Aharoni</vt:lpstr>
      <vt:lpstr>Arial</vt:lpstr>
      <vt:lpstr>Calibri</vt:lpstr>
      <vt:lpstr>PTS55F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Михаил</cp:lastModifiedBy>
  <cp:revision>81</cp:revision>
  <dcterms:created xsi:type="dcterms:W3CDTF">2013-11-09T15:10:38Z</dcterms:created>
  <dcterms:modified xsi:type="dcterms:W3CDTF">2022-02-07T06:03:57Z</dcterms:modified>
</cp:coreProperties>
</file>