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83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31T12:05:27.429" idx="1">
    <p:pos x="2149" y="1292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59240-64FB-4D08-827B-6AB7ED1ED951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3B81-ADCB-4B46-94CF-225C306C8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33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59240-64FB-4D08-827B-6AB7ED1ED951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3B81-ADCB-4B46-94CF-225C306C8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896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59240-64FB-4D08-827B-6AB7ED1ED951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3B81-ADCB-4B46-94CF-225C306C8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280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59240-64FB-4D08-827B-6AB7ED1ED951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3B81-ADCB-4B46-94CF-225C306C8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562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59240-64FB-4D08-827B-6AB7ED1ED951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3B81-ADCB-4B46-94CF-225C306C8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20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59240-64FB-4D08-827B-6AB7ED1ED951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3B81-ADCB-4B46-94CF-225C306C8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748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59240-64FB-4D08-827B-6AB7ED1ED951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3B81-ADCB-4B46-94CF-225C306C8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434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59240-64FB-4D08-827B-6AB7ED1ED951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3B81-ADCB-4B46-94CF-225C306C8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797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59240-64FB-4D08-827B-6AB7ED1ED951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3B81-ADCB-4B46-94CF-225C306C8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43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59240-64FB-4D08-827B-6AB7ED1ED951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3B81-ADCB-4B46-94CF-225C306C8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663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59240-64FB-4D08-827B-6AB7ED1ED951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3B81-ADCB-4B46-94CF-225C306C8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439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59240-64FB-4D08-827B-6AB7ED1ED951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63B81-ADCB-4B46-94CF-225C306C8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27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17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20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00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31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44855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6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01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7</cp:revision>
  <dcterms:created xsi:type="dcterms:W3CDTF">2020-09-23T11:27:31Z</dcterms:created>
  <dcterms:modified xsi:type="dcterms:W3CDTF">2021-08-31T06:18:03Z</dcterms:modified>
</cp:coreProperties>
</file>