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9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8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6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4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3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9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6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240-64FB-4D08-827B-6AB7ED1ED951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9240-64FB-4D08-827B-6AB7ED1ED951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3B81-ADCB-4B46-94CF-225C306C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85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8516" cy="70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9</cp:revision>
  <dcterms:created xsi:type="dcterms:W3CDTF">2020-09-23T11:27:31Z</dcterms:created>
  <dcterms:modified xsi:type="dcterms:W3CDTF">2022-09-02T13:35:25Z</dcterms:modified>
</cp:coreProperties>
</file>