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8" r:id="rId2"/>
    <p:sldId id="267" r:id="rId3"/>
    <p:sldId id="277" r:id="rId4"/>
    <p:sldId id="283" r:id="rId5"/>
    <p:sldId id="268" r:id="rId6"/>
    <p:sldId id="270" r:id="rId7"/>
    <p:sldId id="279" r:id="rId8"/>
    <p:sldId id="280" r:id="rId9"/>
    <p:sldId id="261" r:id="rId10"/>
    <p:sldId id="284" r:id="rId11"/>
    <p:sldId id="288" r:id="rId12"/>
    <p:sldId id="285" r:id="rId13"/>
    <p:sldId id="286" r:id="rId14"/>
    <p:sldId id="287" r:id="rId15"/>
    <p:sldId id="289" r:id="rId16"/>
    <p:sldId id="290" r:id="rId17"/>
    <p:sldId id="291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7" autoAdjust="0"/>
    <p:restoredTop sz="94662" autoAdjust="0"/>
  </p:normalViewPr>
  <p:slideViewPr>
    <p:cSldViewPr>
      <p:cViewPr varScale="1">
        <p:scale>
          <a:sx n="107" d="100"/>
          <a:sy n="107" d="100"/>
        </p:scale>
        <p:origin x="10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06E42-FE72-4419-9E1A-71B8A35C7BFC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AA2CE-E0DF-4771-BB1E-FBB19D9C8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9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B65B81-38D2-4781-B73B-5E904F3B275F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8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31.png"/><Relationship Id="rId7" Type="http://schemas.openxmlformats.org/officeDocument/2006/relationships/image" Target="../media/image5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32.png"/><Relationship Id="rId4" Type="http://schemas.openxmlformats.org/officeDocument/2006/relationships/image" Target="../media/image33.png"/><Relationship Id="rId9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32.png"/><Relationship Id="rId7" Type="http://schemas.openxmlformats.org/officeDocument/2006/relationships/image" Target="../media/image5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3.jpeg"/><Relationship Id="rId7" Type="http://schemas.openxmlformats.org/officeDocument/2006/relationships/image" Target="../media/image37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31.png"/><Relationship Id="rId7" Type="http://schemas.openxmlformats.org/officeDocument/2006/relationships/image" Target="../media/image6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906" cy="6858000"/>
          </a:xfrm>
          <a:prstGeom prst="rect">
            <a:avLst/>
          </a:prstGeom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763688" y="1916832"/>
            <a:ext cx="3816424" cy="35983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/>
              <a:t>5 группа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25118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37046" y="4873715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886" y="6093296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4688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216737" y="2263167"/>
            <a:ext cx="44688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579" y="1070603"/>
            <a:ext cx="2776172" cy="3699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35" y="207092"/>
            <a:ext cx="2757294" cy="3674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435" y="2436654"/>
            <a:ext cx="2895786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9028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37046" y="4873715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886" y="6093296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4688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216737" y="2263167"/>
            <a:ext cx="44688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39" y="260648"/>
            <a:ext cx="2429342" cy="323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7153" y="1094961"/>
            <a:ext cx="24652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423" y="759042"/>
            <a:ext cx="2717376" cy="3620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111" y="3342633"/>
            <a:ext cx="2499137" cy="333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6883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98673"/>
            <a:ext cx="25922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12529"/>
                </a:solidFill>
                <a:latin typeface="system-ui"/>
              </a:rPr>
              <a:t>Художница</a:t>
            </a:r>
          </a:p>
          <a:p>
            <a:r>
              <a:rPr lang="ru-RU" sz="1400" dirty="0">
                <a:solidFill>
                  <a:srgbClr val="212529"/>
                </a:solidFill>
                <a:latin typeface="system-ui"/>
              </a:rPr>
              <a:t>На листочке я рисую,</a:t>
            </a:r>
            <a:br>
              <a:rPr lang="ru-RU" sz="1400" dirty="0">
                <a:solidFill>
                  <a:srgbClr val="212529"/>
                </a:solidFill>
                <a:latin typeface="system-ui"/>
              </a:rPr>
            </a:br>
            <a:r>
              <a:rPr lang="ru-RU" sz="1400" dirty="0">
                <a:solidFill>
                  <a:srgbClr val="212529"/>
                </a:solidFill>
                <a:latin typeface="system-ui"/>
              </a:rPr>
              <a:t>Я рисую, как умею:</a:t>
            </a:r>
            <a:br>
              <a:rPr lang="ru-RU" sz="1400" dirty="0">
                <a:solidFill>
                  <a:srgbClr val="212529"/>
                </a:solidFill>
                <a:latin typeface="system-ui"/>
              </a:rPr>
            </a:br>
            <a:r>
              <a:rPr lang="ru-RU" sz="1400" dirty="0">
                <a:solidFill>
                  <a:srgbClr val="212529"/>
                </a:solidFill>
                <a:latin typeface="system-ui"/>
              </a:rPr>
              <a:t>То вверху я, то внизу я,</a:t>
            </a:r>
            <a:br>
              <a:rPr lang="ru-RU" sz="1400" dirty="0">
                <a:solidFill>
                  <a:srgbClr val="212529"/>
                </a:solidFill>
                <a:latin typeface="system-ui"/>
              </a:rPr>
            </a:br>
            <a:r>
              <a:rPr lang="ru-RU" sz="1400" dirty="0">
                <a:solidFill>
                  <a:srgbClr val="212529"/>
                </a:solidFill>
                <a:latin typeface="system-ui"/>
              </a:rPr>
              <a:t>То правее, то левее.</a:t>
            </a:r>
          </a:p>
          <a:p>
            <a:r>
              <a:rPr lang="ru-RU" sz="1400" dirty="0">
                <a:solidFill>
                  <a:srgbClr val="212529"/>
                </a:solidFill>
                <a:latin typeface="system-ui"/>
              </a:rPr>
              <a:t>На меня глядят, красуясь,</a:t>
            </a:r>
            <a:br>
              <a:rPr lang="ru-RU" sz="1400" dirty="0">
                <a:solidFill>
                  <a:srgbClr val="212529"/>
                </a:solidFill>
                <a:latin typeface="system-ui"/>
              </a:rPr>
            </a:br>
            <a:r>
              <a:rPr lang="ru-RU" sz="1400" dirty="0">
                <a:solidFill>
                  <a:srgbClr val="212529"/>
                </a:solidFill>
                <a:latin typeface="system-ui"/>
              </a:rPr>
              <a:t>Загогулинки, кружочки…</a:t>
            </a:r>
            <a:br>
              <a:rPr lang="ru-RU" sz="1400" dirty="0">
                <a:solidFill>
                  <a:srgbClr val="212529"/>
                </a:solidFill>
                <a:latin typeface="system-ui"/>
              </a:rPr>
            </a:br>
            <a:r>
              <a:rPr lang="ru-RU" sz="1400" dirty="0">
                <a:solidFill>
                  <a:srgbClr val="212529"/>
                </a:solidFill>
                <a:latin typeface="system-ui"/>
              </a:rPr>
              <a:t>Потому что я рисую,</a:t>
            </a:r>
            <a:br>
              <a:rPr lang="ru-RU" sz="1400" dirty="0">
                <a:solidFill>
                  <a:srgbClr val="212529"/>
                </a:solidFill>
                <a:latin typeface="system-ui"/>
              </a:rPr>
            </a:br>
            <a:r>
              <a:rPr lang="ru-RU" sz="1400" dirty="0">
                <a:solidFill>
                  <a:srgbClr val="212529"/>
                </a:solidFill>
                <a:latin typeface="system-ui"/>
              </a:rPr>
              <a:t>Их рисую на листочке.</a:t>
            </a:r>
          </a:p>
          <a:p>
            <a:r>
              <a:rPr lang="ru-RU" sz="1400" dirty="0">
                <a:solidFill>
                  <a:srgbClr val="212529"/>
                </a:solidFill>
                <a:latin typeface="system-ui"/>
              </a:rPr>
              <a:t>Я трудилась до обеда,</a:t>
            </a:r>
            <a:br>
              <a:rPr lang="ru-RU" sz="1400" dirty="0">
                <a:solidFill>
                  <a:srgbClr val="212529"/>
                </a:solidFill>
                <a:latin typeface="system-ui"/>
              </a:rPr>
            </a:br>
            <a:r>
              <a:rPr lang="ru-RU" sz="1400" dirty="0">
                <a:solidFill>
                  <a:srgbClr val="212529"/>
                </a:solidFill>
                <a:latin typeface="system-ui"/>
              </a:rPr>
              <a:t>Карандашики сломала…</a:t>
            </a:r>
            <a:br>
              <a:rPr lang="ru-RU" sz="1400" dirty="0">
                <a:solidFill>
                  <a:srgbClr val="212529"/>
                </a:solidFill>
                <a:latin typeface="system-ui"/>
              </a:rPr>
            </a:br>
            <a:r>
              <a:rPr lang="ru-RU" sz="1400" dirty="0">
                <a:solidFill>
                  <a:srgbClr val="212529"/>
                </a:solidFill>
                <a:latin typeface="system-ui"/>
              </a:rPr>
              <a:t>Надо бы спросить у деда:</a:t>
            </a:r>
            <a:br>
              <a:rPr lang="ru-RU" sz="1400" dirty="0">
                <a:solidFill>
                  <a:srgbClr val="212529"/>
                </a:solidFill>
                <a:latin typeface="system-ui"/>
              </a:rPr>
            </a:br>
            <a:r>
              <a:rPr lang="ru-RU" sz="1400" dirty="0">
                <a:solidFill>
                  <a:srgbClr val="212529"/>
                </a:solidFill>
                <a:latin typeface="system-ui"/>
              </a:rPr>
              <a:t>Что я здесь нарисовала?</a:t>
            </a:r>
          </a:p>
          <a:p>
            <a:r>
              <a:rPr lang="ru-RU" sz="1400" dirty="0">
                <a:solidFill>
                  <a:srgbClr val="212529"/>
                </a:solidFill>
                <a:latin typeface="system-ui"/>
              </a:rPr>
              <a:t>Н. </a:t>
            </a:r>
            <a:r>
              <a:rPr lang="ru-RU" sz="1400" dirty="0" err="1">
                <a:solidFill>
                  <a:srgbClr val="212529"/>
                </a:solidFill>
                <a:latin typeface="system-ui"/>
              </a:rPr>
              <a:t>Колычев</a:t>
            </a:r>
            <a:endParaRPr lang="ru-RU" sz="1400" b="0" i="0" dirty="0">
              <a:solidFill>
                <a:srgbClr val="212529"/>
              </a:solidFill>
              <a:effectLst/>
              <a:latin typeface="system-ui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37046" y="4873715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886" y="6093296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4688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216737" y="2263167"/>
            <a:ext cx="44688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389" y="980728"/>
            <a:ext cx="2581901" cy="3442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2470682"/>
            <a:ext cx="2392998" cy="3190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3693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39428" y="1323603"/>
            <a:ext cx="2273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384102" y="-727918"/>
            <a:ext cx="57943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542" y="5704944"/>
            <a:ext cx="4608512" cy="117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272055" y="3340856"/>
            <a:ext cx="4401888" cy="112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0" y="3717032"/>
            <a:ext cx="3672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12529"/>
                </a:solidFill>
                <a:latin typeface="system-ui"/>
              </a:rPr>
              <a:t>Я рисую на песке,</a:t>
            </a:r>
            <a:br>
              <a:rPr lang="ru-RU" sz="1400" dirty="0">
                <a:solidFill>
                  <a:srgbClr val="212529"/>
                </a:solidFill>
                <a:latin typeface="system-ui"/>
              </a:rPr>
            </a:br>
            <a:r>
              <a:rPr lang="ru-RU" sz="1400" dirty="0">
                <a:solidFill>
                  <a:srgbClr val="212529"/>
                </a:solidFill>
                <a:latin typeface="system-ui"/>
              </a:rPr>
              <a:t>Словно мелом на доске.</a:t>
            </a:r>
            <a:br>
              <a:rPr lang="ru-RU" sz="1400" dirty="0">
                <a:solidFill>
                  <a:srgbClr val="212529"/>
                </a:solidFill>
                <a:latin typeface="system-ui"/>
              </a:rPr>
            </a:br>
            <a:r>
              <a:rPr lang="ru-RU" sz="1400" dirty="0">
                <a:solidFill>
                  <a:srgbClr val="212529"/>
                </a:solidFill>
                <a:latin typeface="system-ui"/>
              </a:rPr>
              <a:t>Просто палочкой черчу</a:t>
            </a:r>
            <a:br>
              <a:rPr lang="ru-RU" sz="1400" dirty="0">
                <a:solidFill>
                  <a:srgbClr val="212529"/>
                </a:solidFill>
                <a:latin typeface="system-ui"/>
              </a:rPr>
            </a:br>
            <a:r>
              <a:rPr lang="ru-RU" sz="1400" dirty="0">
                <a:solidFill>
                  <a:srgbClr val="212529"/>
                </a:solidFill>
                <a:latin typeface="system-ui"/>
              </a:rPr>
              <a:t>Все, что только захочу.</a:t>
            </a:r>
          </a:p>
          <a:p>
            <a:r>
              <a:rPr lang="ru-RU" sz="1400" dirty="0">
                <a:solidFill>
                  <a:srgbClr val="212529"/>
                </a:solidFill>
                <a:latin typeface="system-ui"/>
              </a:rPr>
              <a:t>Это ежик, это кит,</a:t>
            </a:r>
            <a:br>
              <a:rPr lang="ru-RU" sz="1400" dirty="0">
                <a:solidFill>
                  <a:srgbClr val="212529"/>
                </a:solidFill>
                <a:latin typeface="system-ui"/>
              </a:rPr>
            </a:br>
            <a:r>
              <a:rPr lang="ru-RU" sz="1400" dirty="0">
                <a:solidFill>
                  <a:srgbClr val="212529"/>
                </a:solidFill>
                <a:latin typeface="system-ui"/>
              </a:rPr>
              <a:t>Это бабочка летит…</a:t>
            </a:r>
            <a:br>
              <a:rPr lang="ru-RU" sz="1400" dirty="0">
                <a:solidFill>
                  <a:srgbClr val="212529"/>
                </a:solidFill>
                <a:latin typeface="system-ui"/>
              </a:rPr>
            </a:br>
            <a:r>
              <a:rPr lang="ru-RU" sz="1400" dirty="0">
                <a:solidFill>
                  <a:srgbClr val="212529"/>
                </a:solidFill>
                <a:latin typeface="system-ui"/>
              </a:rPr>
              <a:t>Места здесь — для всех ребят!</a:t>
            </a:r>
            <a:br>
              <a:rPr lang="ru-RU" sz="1400" dirty="0">
                <a:solidFill>
                  <a:srgbClr val="212529"/>
                </a:solidFill>
                <a:latin typeface="system-ui"/>
              </a:rPr>
            </a:br>
            <a:r>
              <a:rPr lang="ru-RU" sz="1400" dirty="0">
                <a:solidFill>
                  <a:srgbClr val="212529"/>
                </a:solidFill>
                <a:latin typeface="system-ui"/>
              </a:rPr>
              <a:t>Все рисуют, все творят!</a:t>
            </a:r>
            <a:endParaRPr lang="ru-RU" sz="1400" b="0" i="0" dirty="0">
              <a:solidFill>
                <a:srgbClr val="212529"/>
              </a:solidFill>
              <a:effectLst/>
              <a:latin typeface="system-u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686" y="406350"/>
            <a:ext cx="2232248" cy="2974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713" y="364311"/>
            <a:ext cx="2295346" cy="3058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41" y="469633"/>
            <a:ext cx="24652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717" y="3422859"/>
            <a:ext cx="2488523" cy="3315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266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542" y="5704944"/>
            <a:ext cx="4608512" cy="117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272055" y="3340856"/>
            <a:ext cx="4401888" cy="112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39428" y="1323603"/>
            <a:ext cx="2273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384102" y="-727918"/>
            <a:ext cx="57943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332656"/>
            <a:ext cx="2952328" cy="4320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1" dirty="0" smtClean="0">
              <a:solidFill>
                <a:srgbClr val="212529"/>
              </a:solidFill>
              <a:latin typeface="system-ui"/>
            </a:endParaRPr>
          </a:p>
          <a:p>
            <a:r>
              <a:rPr lang="ru-RU" sz="1200" b="1" dirty="0" smtClean="0">
                <a:solidFill>
                  <a:srgbClr val="212529"/>
                </a:solidFill>
                <a:latin typeface="system-ui"/>
              </a:rPr>
              <a:t>Юный </a:t>
            </a:r>
            <a:r>
              <a:rPr lang="ru-RU" sz="1200" b="1" dirty="0">
                <a:solidFill>
                  <a:srgbClr val="212529"/>
                </a:solidFill>
                <a:latin typeface="system-ui"/>
              </a:rPr>
              <a:t>художник</a:t>
            </a:r>
          </a:p>
          <a:p>
            <a:r>
              <a:rPr lang="ru-RU" sz="1200" dirty="0">
                <a:solidFill>
                  <a:srgbClr val="212529"/>
                </a:solidFill>
                <a:latin typeface="system-ui"/>
              </a:rPr>
              <a:t>Я слепил из пластилина</a:t>
            </a:r>
            <a:br>
              <a:rPr lang="ru-RU" sz="1200" dirty="0">
                <a:solidFill>
                  <a:srgbClr val="212529"/>
                </a:solidFill>
                <a:latin typeface="system-ui"/>
              </a:rPr>
            </a:br>
            <a:r>
              <a:rPr lang="ru-RU" sz="1200" dirty="0">
                <a:solidFill>
                  <a:srgbClr val="212529"/>
                </a:solidFill>
                <a:latin typeface="system-ui"/>
              </a:rPr>
              <a:t>Королевского пингвина,</a:t>
            </a:r>
            <a:br>
              <a:rPr lang="ru-RU" sz="1200" dirty="0">
                <a:solidFill>
                  <a:srgbClr val="212529"/>
                </a:solidFill>
                <a:latin typeface="system-ui"/>
              </a:rPr>
            </a:br>
            <a:r>
              <a:rPr lang="ru-RU" sz="1200" dirty="0">
                <a:solidFill>
                  <a:srgbClr val="212529"/>
                </a:solidFill>
                <a:latin typeface="system-ui"/>
              </a:rPr>
              <a:t>Чтобы тот не вешал нос —</a:t>
            </a:r>
            <a:br>
              <a:rPr lang="ru-RU" sz="1200" dirty="0">
                <a:solidFill>
                  <a:srgbClr val="212529"/>
                </a:solidFill>
                <a:latin typeface="system-ui"/>
              </a:rPr>
            </a:br>
            <a:r>
              <a:rPr lang="ru-RU" sz="1200" dirty="0">
                <a:solidFill>
                  <a:srgbClr val="212529"/>
                </a:solidFill>
                <a:latin typeface="system-ui"/>
              </a:rPr>
              <a:t>В холодильник жить отнес,</a:t>
            </a:r>
            <a:br>
              <a:rPr lang="ru-RU" sz="1200" dirty="0">
                <a:solidFill>
                  <a:srgbClr val="212529"/>
                </a:solidFill>
                <a:latin typeface="system-ui"/>
              </a:rPr>
            </a:br>
            <a:r>
              <a:rPr lang="ru-RU" sz="1200" dirty="0">
                <a:solidFill>
                  <a:srgbClr val="212529"/>
                </a:solidFill>
                <a:latin typeface="system-ui"/>
              </a:rPr>
              <a:t>Вынул масло и творог</a:t>
            </a:r>
            <a:br>
              <a:rPr lang="ru-RU" sz="1200" dirty="0">
                <a:solidFill>
                  <a:srgbClr val="212529"/>
                </a:solidFill>
                <a:latin typeface="system-ui"/>
              </a:rPr>
            </a:br>
            <a:r>
              <a:rPr lang="ru-RU" sz="1200" dirty="0">
                <a:solidFill>
                  <a:srgbClr val="212529"/>
                </a:solidFill>
                <a:latin typeface="system-ui"/>
              </a:rPr>
              <a:t>И поставил в уголок.</a:t>
            </a:r>
          </a:p>
          <a:p>
            <a:r>
              <a:rPr lang="ru-RU" sz="1200" dirty="0">
                <a:solidFill>
                  <a:srgbClr val="212529"/>
                </a:solidFill>
                <a:latin typeface="system-ui"/>
              </a:rPr>
              <a:t>На стене, правее шкафа</a:t>
            </a:r>
            <a:br>
              <a:rPr lang="ru-RU" sz="1200" dirty="0">
                <a:solidFill>
                  <a:srgbClr val="212529"/>
                </a:solidFill>
                <a:latin typeface="system-ui"/>
              </a:rPr>
            </a:br>
            <a:r>
              <a:rPr lang="ru-RU" sz="1200" dirty="0">
                <a:solidFill>
                  <a:srgbClr val="212529"/>
                </a:solidFill>
                <a:latin typeface="system-ui"/>
              </a:rPr>
              <a:t>Краской срисовал жирафа,</a:t>
            </a:r>
            <a:br>
              <a:rPr lang="ru-RU" sz="1200" dirty="0">
                <a:solidFill>
                  <a:srgbClr val="212529"/>
                </a:solidFill>
                <a:latin typeface="system-ui"/>
              </a:rPr>
            </a:br>
            <a:r>
              <a:rPr lang="ru-RU" sz="1200" dirty="0">
                <a:solidFill>
                  <a:srgbClr val="212529"/>
                </a:solidFill>
                <a:latin typeface="system-ui"/>
              </a:rPr>
              <a:t>Бегемота — за комодом.</a:t>
            </a:r>
          </a:p>
          <a:p>
            <a:r>
              <a:rPr lang="ru-RU" sz="1200" dirty="0">
                <a:solidFill>
                  <a:srgbClr val="212529"/>
                </a:solidFill>
                <a:latin typeface="system-ui"/>
              </a:rPr>
              <a:t>Вставил в раму обезьяну</a:t>
            </a:r>
            <a:br>
              <a:rPr lang="ru-RU" sz="1200" dirty="0">
                <a:solidFill>
                  <a:srgbClr val="212529"/>
                </a:solidFill>
                <a:latin typeface="system-ui"/>
              </a:rPr>
            </a:br>
            <a:r>
              <a:rPr lang="ru-RU" sz="1200" dirty="0">
                <a:solidFill>
                  <a:srgbClr val="212529"/>
                </a:solidFill>
                <a:latin typeface="system-ui"/>
              </a:rPr>
              <a:t>Вместо фоты милой мамы.</a:t>
            </a:r>
            <a:br>
              <a:rPr lang="ru-RU" sz="1200" dirty="0">
                <a:solidFill>
                  <a:srgbClr val="212529"/>
                </a:solidFill>
                <a:latin typeface="system-ui"/>
              </a:rPr>
            </a:br>
            <a:r>
              <a:rPr lang="ru-RU" sz="1200" dirty="0">
                <a:solidFill>
                  <a:srgbClr val="212529"/>
                </a:solidFill>
                <a:latin typeface="system-ui"/>
              </a:rPr>
              <a:t>Слон — на кухне под столом</a:t>
            </a:r>
            <a:br>
              <a:rPr lang="ru-RU" sz="1200" dirty="0">
                <a:solidFill>
                  <a:srgbClr val="212529"/>
                </a:solidFill>
                <a:latin typeface="system-ui"/>
              </a:rPr>
            </a:br>
            <a:r>
              <a:rPr lang="ru-RU" sz="1200" dirty="0" err="1">
                <a:solidFill>
                  <a:srgbClr val="212529"/>
                </a:solidFill>
                <a:latin typeface="system-ui"/>
              </a:rPr>
              <a:t>Ма</a:t>
            </a:r>
            <a:r>
              <a:rPr lang="ru-RU" sz="1200" dirty="0">
                <a:solidFill>
                  <a:srgbClr val="212529"/>
                </a:solidFill>
                <a:latin typeface="system-ui"/>
              </a:rPr>
              <a:t>-а-аленький, такой вот, слон.</a:t>
            </a:r>
          </a:p>
          <a:p>
            <a:r>
              <a:rPr lang="ru-RU" sz="1200" dirty="0">
                <a:solidFill>
                  <a:srgbClr val="212529"/>
                </a:solidFill>
                <a:latin typeface="system-ui"/>
              </a:rPr>
              <a:t>Бегемот, наоборот —</a:t>
            </a:r>
            <a:br>
              <a:rPr lang="ru-RU" sz="1200" dirty="0">
                <a:solidFill>
                  <a:srgbClr val="212529"/>
                </a:solidFill>
                <a:latin typeface="system-ui"/>
              </a:rPr>
            </a:br>
            <a:r>
              <a:rPr lang="ru-RU" sz="1200" dirty="0">
                <a:solidFill>
                  <a:srgbClr val="212529"/>
                </a:solidFill>
                <a:latin typeface="system-ui"/>
              </a:rPr>
              <a:t>Перекрыл в квартиру вход —</a:t>
            </a:r>
            <a:br>
              <a:rPr lang="ru-RU" sz="1200" dirty="0">
                <a:solidFill>
                  <a:srgbClr val="212529"/>
                </a:solidFill>
                <a:latin typeface="system-ui"/>
              </a:rPr>
            </a:br>
            <a:r>
              <a:rPr lang="ru-RU" sz="1200" dirty="0">
                <a:solidFill>
                  <a:srgbClr val="212529"/>
                </a:solidFill>
                <a:latin typeface="system-ui"/>
              </a:rPr>
              <a:t>Я подушки все связал —</a:t>
            </a:r>
            <a:br>
              <a:rPr lang="ru-RU" sz="1200" dirty="0">
                <a:solidFill>
                  <a:srgbClr val="212529"/>
                </a:solidFill>
                <a:latin typeface="system-ui"/>
              </a:rPr>
            </a:br>
            <a:r>
              <a:rPr lang="ru-RU" sz="1200" dirty="0">
                <a:solidFill>
                  <a:srgbClr val="212529"/>
                </a:solidFill>
                <a:latin typeface="system-ui"/>
              </a:rPr>
              <a:t>Бегемотом их назвал.</a:t>
            </a:r>
          </a:p>
          <a:p>
            <a:r>
              <a:rPr lang="ru-RU" sz="1200" dirty="0">
                <a:solidFill>
                  <a:srgbClr val="212529"/>
                </a:solidFill>
                <a:latin typeface="system-ui"/>
              </a:rPr>
              <a:t>И теперь не нужно папе</a:t>
            </a:r>
            <a:br>
              <a:rPr lang="ru-RU" sz="1200" dirty="0">
                <a:solidFill>
                  <a:srgbClr val="212529"/>
                </a:solidFill>
                <a:latin typeface="system-ui"/>
              </a:rPr>
            </a:br>
            <a:r>
              <a:rPr lang="ru-RU" sz="1200" dirty="0">
                <a:solidFill>
                  <a:srgbClr val="212529"/>
                </a:solidFill>
                <a:latin typeface="system-ui"/>
              </a:rPr>
              <a:t>В зоопарк со мной ходить.</a:t>
            </a:r>
            <a:br>
              <a:rPr lang="ru-RU" sz="1200" dirty="0">
                <a:solidFill>
                  <a:srgbClr val="212529"/>
                </a:solidFill>
                <a:latin typeface="system-ui"/>
              </a:rPr>
            </a:br>
            <a:r>
              <a:rPr lang="ru-RU" sz="1200" dirty="0">
                <a:solidFill>
                  <a:srgbClr val="212529"/>
                </a:solidFill>
                <a:latin typeface="system-ui"/>
              </a:rPr>
              <a:t>Места всем </a:t>
            </a:r>
            <a:r>
              <a:rPr lang="ru-RU" sz="1200" dirty="0" err="1">
                <a:solidFill>
                  <a:srgbClr val="212529"/>
                </a:solidFill>
                <a:latin typeface="system-ui"/>
              </a:rPr>
              <a:t>зверухам</a:t>
            </a:r>
            <a:r>
              <a:rPr lang="ru-RU" sz="1200" dirty="0">
                <a:solidFill>
                  <a:srgbClr val="212529"/>
                </a:solidFill>
                <a:latin typeface="system-ui"/>
              </a:rPr>
              <a:t> хватит —</a:t>
            </a:r>
            <a:br>
              <a:rPr lang="ru-RU" sz="1200" dirty="0">
                <a:solidFill>
                  <a:srgbClr val="212529"/>
                </a:solidFill>
                <a:latin typeface="system-ui"/>
              </a:rPr>
            </a:br>
            <a:r>
              <a:rPr lang="ru-RU" sz="1200" dirty="0">
                <a:solidFill>
                  <a:srgbClr val="212529"/>
                </a:solidFill>
                <a:latin typeface="system-ui"/>
              </a:rPr>
              <a:t>Будут вместе с нами жить.</a:t>
            </a:r>
            <a:endParaRPr lang="ru-RU" sz="1200" b="0" i="0" dirty="0">
              <a:solidFill>
                <a:srgbClr val="212529"/>
              </a:solidFill>
              <a:effectLst/>
              <a:latin typeface="system-u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2924944"/>
            <a:ext cx="375548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278" y="230750"/>
            <a:ext cx="2255565" cy="3005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179" y="186015"/>
            <a:ext cx="2239983" cy="2986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049" y="3501008"/>
            <a:ext cx="2150270" cy="2867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0017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1712" y="4029165"/>
            <a:ext cx="3960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Helvetica" panose="020B0604020202020204" pitchFamily="34" charset="0"/>
              </a:rPr>
              <a:t>Зима</a:t>
            </a:r>
            <a:endParaRPr lang="ru-RU" sz="1400" dirty="0">
              <a:latin typeface="Helvetica" panose="020B0604020202020204" pitchFamily="34" charset="0"/>
            </a:endParaRPr>
          </a:p>
          <a:p>
            <a:r>
              <a:rPr lang="ru-RU" sz="1400" dirty="0">
                <a:latin typeface="Helvetica" panose="020B0604020202020204" pitchFamily="34" charset="0"/>
              </a:rPr>
              <a:t>Зима, зимушка, зима.</a:t>
            </a:r>
            <a:br>
              <a:rPr lang="ru-RU" sz="1400" dirty="0">
                <a:latin typeface="Helvetica" panose="020B0604020202020204" pitchFamily="34" charset="0"/>
              </a:rPr>
            </a:br>
            <a:r>
              <a:rPr lang="ru-RU" sz="1400" dirty="0">
                <a:latin typeface="Helvetica" panose="020B0604020202020204" pitchFamily="34" charset="0"/>
              </a:rPr>
              <a:t>Много снега принесла.</a:t>
            </a:r>
            <a:br>
              <a:rPr lang="ru-RU" sz="1400" dirty="0">
                <a:latin typeface="Helvetica" panose="020B0604020202020204" pitchFamily="34" charset="0"/>
              </a:rPr>
            </a:br>
            <a:r>
              <a:rPr lang="ru-RU" sz="1400" dirty="0">
                <a:latin typeface="Helvetica" panose="020B0604020202020204" pitchFamily="34" charset="0"/>
              </a:rPr>
              <a:t>Все ребята рады ей.</a:t>
            </a:r>
            <a:br>
              <a:rPr lang="ru-RU" sz="1400" dirty="0">
                <a:latin typeface="Helvetica" panose="020B0604020202020204" pitchFamily="34" charset="0"/>
              </a:rPr>
            </a:br>
            <a:r>
              <a:rPr lang="ru-RU" sz="1400" dirty="0">
                <a:latin typeface="Helvetica" panose="020B0604020202020204" pitchFamily="34" charset="0"/>
              </a:rPr>
              <a:t>Зимней красавице своей.</a:t>
            </a:r>
            <a:br>
              <a:rPr lang="ru-RU" sz="1400" dirty="0">
                <a:latin typeface="Helvetica" panose="020B0604020202020204" pitchFamily="34" charset="0"/>
              </a:rPr>
            </a:br>
            <a:r>
              <a:rPr lang="ru-RU" sz="1400" dirty="0">
                <a:latin typeface="Helvetica" panose="020B0604020202020204" pitchFamily="34" charset="0"/>
              </a:rPr>
              <a:t>Можно бегать и кататься,</a:t>
            </a:r>
          </a:p>
          <a:p>
            <a:r>
              <a:rPr lang="ru-RU" sz="1400" dirty="0">
                <a:latin typeface="Helvetica" panose="020B0604020202020204" pitchFamily="34" charset="0"/>
              </a:rPr>
              <a:t>И в сугробе поваляться.</a:t>
            </a:r>
            <a:br>
              <a:rPr lang="ru-RU" sz="1400" dirty="0">
                <a:latin typeface="Helvetica" panose="020B0604020202020204" pitchFamily="34" charset="0"/>
              </a:rPr>
            </a:br>
            <a:r>
              <a:rPr lang="ru-RU" sz="1400" dirty="0">
                <a:latin typeface="Helvetica" panose="020B0604020202020204" pitchFamily="34" charset="0"/>
              </a:rPr>
              <a:t>Ах, как весело зимой!</a:t>
            </a:r>
          </a:p>
          <a:p>
            <a:r>
              <a:rPr lang="ru-RU" sz="1400" dirty="0">
                <a:latin typeface="Helvetica" panose="020B0604020202020204" pitchFamily="34" charset="0"/>
              </a:rPr>
              <a:t>Но уже пора домой.</a:t>
            </a:r>
            <a:endParaRPr lang="ru-RU" sz="1400" b="0" i="0" dirty="0">
              <a:effectLst/>
              <a:latin typeface="Helvetica" panose="020B0604020202020204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886" y="6093296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37046" y="4873715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820741" cy="97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339681" y="2573214"/>
            <a:ext cx="44688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906" y="355419"/>
            <a:ext cx="2757033" cy="3673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904" y="1628800"/>
            <a:ext cx="3096344" cy="4125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3785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403"/>
            <a:ext cx="2631554" cy="3506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932" y="764704"/>
            <a:ext cx="2501215" cy="3332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196752"/>
            <a:ext cx="2457540" cy="3274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212976"/>
            <a:ext cx="2520370" cy="3360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976" y="-32325"/>
            <a:ext cx="4608975" cy="117663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339681" y="2573214"/>
            <a:ext cx="44688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98347" y="4849614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886" y="6093296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893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259228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latin typeface="Helvetica Neue"/>
            </a:endParaRPr>
          </a:p>
          <a:p>
            <a:r>
              <a:rPr lang="ru-RU" sz="1400" dirty="0" smtClean="0">
                <a:latin typeface="Helvetica Neue"/>
              </a:rPr>
              <a:t>Покормите </a:t>
            </a:r>
            <a:r>
              <a:rPr lang="ru-RU" sz="1400" dirty="0">
                <a:latin typeface="Helvetica Neue"/>
              </a:rPr>
              <a:t>птиц зимой,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latin typeface="Helvetica Neue"/>
              </a:rPr>
              <a:t>Бросьте горстку крошек,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latin typeface="Helvetica Neue"/>
              </a:rPr>
              <a:t>И пускай снуют порой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latin typeface="Helvetica Neue"/>
              </a:rPr>
              <a:t>Стайки у окошек.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latin typeface="Helvetica Neue"/>
              </a:rPr>
              <a:t>Бросьте горсточку зерна.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latin typeface="Helvetica Neue"/>
              </a:rPr>
              <a:t>Много им не надо.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latin typeface="Helvetica Neue"/>
              </a:rPr>
              <a:t>И зима не так страшна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latin typeface="Helvetica Neue"/>
              </a:rPr>
              <a:t>Будет для крылатых.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latin typeface="Helvetica Neue"/>
              </a:rPr>
              <a:t>Им не дайте в лютый час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latin typeface="Helvetica Neue"/>
              </a:rPr>
              <a:t>Гибнуть от болезней,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latin typeface="Helvetica Neue"/>
              </a:rPr>
              <a:t>И весна одарит вас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latin typeface="Helvetica Neue"/>
              </a:rPr>
              <a:t>Праздничной их песней.</a:t>
            </a:r>
            <a:endParaRPr lang="ru-RU" sz="14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39428" y="1323603"/>
            <a:ext cx="2273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384102" y="-727918"/>
            <a:ext cx="57943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542" y="5704944"/>
            <a:ext cx="4608512" cy="117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272055" y="3340856"/>
            <a:ext cx="4401888" cy="112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389" y="225622"/>
            <a:ext cx="2735478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155" y="3448058"/>
            <a:ext cx="2554739" cy="3404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2708920"/>
            <a:ext cx="246373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7357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533" y="-1"/>
            <a:ext cx="44688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165304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37046" y="4873715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216737" y="2263167"/>
            <a:ext cx="44688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 rot="21191398">
            <a:off x="1235264" y="2576948"/>
            <a:ext cx="857343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dirty="0" smtClean="0">
                <a:solidFill>
                  <a:srgbClr val="7030A0"/>
                </a:solidFill>
              </a:rPr>
              <a:t>Спасибо за внимание!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36962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53003"/>
            <a:ext cx="8446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507164" y="-730299"/>
            <a:ext cx="57943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7267" y="406351"/>
            <a:ext cx="57943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557262" y="3402086"/>
            <a:ext cx="4181103" cy="106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5572140"/>
            <a:ext cx="4320480" cy="110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96" y="406351"/>
            <a:ext cx="3232215" cy="4306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099" y="2265730"/>
            <a:ext cx="3046057" cy="4058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3967" y="696070"/>
            <a:ext cx="40828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Наш любимый детский сад –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Это домик для ребят!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В нём задорный шум и гам,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Развесёлый тарарам,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Топотушки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, хохотушки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И зарядка по утрам!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541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41671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5754687"/>
            <a:ext cx="4164359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57943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509307" y="3555850"/>
            <a:ext cx="4173486" cy="109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384102" y="-838757"/>
            <a:ext cx="57943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92696"/>
            <a:ext cx="3312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Наш чудесный детский сад –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Это радость для ребят!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Ленты, мячики, машинки,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Разноцветные картинки,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Смех весёлой детворы,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Город сказочной игры!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13" y="2447022"/>
            <a:ext cx="2866563" cy="3819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816" y="60036"/>
            <a:ext cx="2659780" cy="354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453" y="2529185"/>
            <a:ext cx="2636148" cy="3512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71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507164" y="-730299"/>
            <a:ext cx="57943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7267" y="406351"/>
            <a:ext cx="57943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557262" y="3402086"/>
            <a:ext cx="4181103" cy="106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5755866"/>
            <a:ext cx="4320480" cy="110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957" y="170160"/>
            <a:ext cx="2785340" cy="3711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0269" y="2679651"/>
            <a:ext cx="2627398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269" y="2884960"/>
            <a:ext cx="2357199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033" y="137976"/>
            <a:ext cx="2357199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41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0"/>
            <a:ext cx="4248472" cy="108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6165304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1419172" y="2269112"/>
            <a:ext cx="4039195" cy="103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040682">
            <a:off x="7667775" y="5054357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6017" y="901371"/>
            <a:ext cx="37440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Наш весёлый детский сад –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Это сказка для ребят!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Пляски, песенки и шутки,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Сладкий сон, физкультминутки,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Книжки, краски, куклы-дочки,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Голосочки, как звоночки!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926940"/>
            <a:ext cx="2441525" cy="3253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698" y="2677746"/>
            <a:ext cx="2861390" cy="3812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140" y="2784302"/>
            <a:ext cx="2813107" cy="3750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03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165304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743662" y="4968588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8695" y="188640"/>
            <a:ext cx="1231900" cy="483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148884" y="-1801018"/>
            <a:ext cx="1231900" cy="483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4260443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Наш уютный детский сад –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Это счастье для ребят!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По дорожке прямиком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Побежим в любимый дом,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Потому что детский сад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Ждёт всегда своих ребят!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169" y="443781"/>
            <a:ext cx="3077414" cy="4100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448" y="3395923"/>
            <a:ext cx="2489600" cy="331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999" y="1035379"/>
            <a:ext cx="4298053" cy="322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73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4175" y="2204864"/>
            <a:ext cx="1139825" cy="440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734943" y="4267200"/>
            <a:ext cx="1139825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71651"/>
            <a:ext cx="2273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39428" y="1323603"/>
            <a:ext cx="2273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58" y="615937"/>
            <a:ext cx="2359507" cy="3146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484" y="2420888"/>
            <a:ext cx="2688569" cy="3590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63888" y="332656"/>
            <a:ext cx="5040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Montserrat"/>
              </a:rPr>
              <a:t/>
            </a:r>
            <a:br>
              <a:rPr lang="ru-RU" dirty="0">
                <a:solidFill>
                  <a:srgbClr val="000000"/>
                </a:solidFill>
                <a:latin typeface="Montserrat"/>
              </a:rPr>
            </a:br>
            <a:r>
              <a:rPr lang="ru-RU" dirty="0">
                <a:solidFill>
                  <a:srgbClr val="000000"/>
                </a:solidFill>
                <a:latin typeface="Montserrat"/>
              </a:rPr>
              <a:t/>
            </a:r>
            <a:br>
              <a:rPr lang="ru-RU" dirty="0">
                <a:solidFill>
                  <a:srgbClr val="000000"/>
                </a:solidFill>
                <a:latin typeface="Montserrat"/>
              </a:rPr>
            </a:br>
            <a:r>
              <a:rPr lang="ru-RU" dirty="0">
                <a:solidFill>
                  <a:srgbClr val="000000"/>
                </a:solidFill>
                <a:latin typeface="Montserrat"/>
              </a:rPr>
              <a:t>Кто на свете самый главный,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Montserrat"/>
              </a:rPr>
              <a:t>Самый добрый, самый славный?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Montserrat"/>
              </a:rPr>
              <a:t>Кто он? Как его зовут?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Montserrat"/>
              </a:rPr>
              <a:t>Ну, конечно, это труд!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004" y="2086982"/>
            <a:ext cx="2573359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51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7943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384102" y="-727918"/>
            <a:ext cx="57943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272055" y="3340856"/>
            <a:ext cx="4401888" cy="112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542" y="5704944"/>
            <a:ext cx="4608512" cy="117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4547" y="39519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Montserrat"/>
              </a:rPr>
              <a:t/>
            </a:r>
            <a:br>
              <a:rPr lang="ru-RU" dirty="0">
                <a:solidFill>
                  <a:srgbClr val="000000"/>
                </a:solidFill>
                <a:latin typeface="Montserrat"/>
              </a:rPr>
            </a:br>
            <a:r>
              <a:rPr lang="ru-RU" dirty="0">
                <a:solidFill>
                  <a:srgbClr val="000000"/>
                </a:solidFill>
                <a:latin typeface="Montserrat"/>
              </a:rPr>
              <a:t>Кто на свете самый умный,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Montserrat"/>
              </a:rPr>
              <a:t>Самый старый, самый юный?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Montserrat"/>
              </a:rPr>
              <a:t>Кто он? Как его зовут?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Montserrat"/>
              </a:rPr>
              <a:t>Ну, конечно, это труд!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68" y="620688"/>
            <a:ext cx="2573359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1893478"/>
            <a:ext cx="251931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2350" y="2412637"/>
            <a:ext cx="2599637" cy="3464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75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533" y="-1"/>
            <a:ext cx="44688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165304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37046" y="4873715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216737" y="2263167"/>
            <a:ext cx="44688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980728"/>
            <a:ext cx="251931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76970" y="250962"/>
            <a:ext cx="35335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Montserrat"/>
              </a:rPr>
              <a:t/>
            </a:r>
            <a:br>
              <a:rPr lang="ru-RU" dirty="0">
                <a:solidFill>
                  <a:srgbClr val="000000"/>
                </a:solidFill>
                <a:latin typeface="Montserrat"/>
              </a:rPr>
            </a:br>
            <a:r>
              <a:rPr lang="ru-RU" dirty="0">
                <a:solidFill>
                  <a:srgbClr val="000000"/>
                </a:solidFill>
                <a:latin typeface="Montserrat"/>
              </a:rPr>
              <a:t>Кто на все века и годы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Montserrat"/>
              </a:rPr>
              <a:t>Настоящий царь природы?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Montserrat"/>
              </a:rPr>
              <a:t>Царь полей, заводов, руд?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Montserrat"/>
              </a:rPr>
              <a:t>Кто он? Как его зовут?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Montserrat"/>
              </a:rPr>
              <a:t>Ну, конечно, это труд!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1737" y="3239084"/>
            <a:ext cx="2630887" cy="3505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206653"/>
            <a:ext cx="2735478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62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</TotalTime>
  <Words>53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Book Antiqua</vt:lpstr>
      <vt:lpstr>Calibri</vt:lpstr>
      <vt:lpstr>Georgia</vt:lpstr>
      <vt:lpstr>Helvetica</vt:lpstr>
      <vt:lpstr>Helvetica Neue</vt:lpstr>
      <vt:lpstr>Montserrat</vt:lpstr>
      <vt:lpstr>system-ui</vt:lpstr>
      <vt:lpstr>Times New Roman</vt:lpstr>
      <vt:lpstr>Воздушный поток</vt:lpstr>
      <vt:lpstr> 5 группа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Дина</dc:creator>
  <cp:lastModifiedBy>Михаил</cp:lastModifiedBy>
  <cp:revision>70</cp:revision>
  <dcterms:created xsi:type="dcterms:W3CDTF">2013-10-25T17:04:18Z</dcterms:created>
  <dcterms:modified xsi:type="dcterms:W3CDTF">2022-02-09T04:59:31Z</dcterms:modified>
</cp:coreProperties>
</file>