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72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72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99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87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86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92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09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60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6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71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9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9AB6-DE67-4783-A766-94F960C50D6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C409-B8CF-4B16-9F6E-B9A5FCDC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4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eg"/><Relationship Id="rId11" Type="http://schemas.openxmlformats.org/officeDocument/2006/relationships/image" Target="../media/image133.jpeg"/><Relationship Id="rId5" Type="http://schemas.openxmlformats.org/officeDocument/2006/relationships/image" Target="../media/image127.jpeg"/><Relationship Id="rId10" Type="http://schemas.openxmlformats.org/officeDocument/2006/relationships/image" Target="../media/image132.jpeg"/><Relationship Id="rId4" Type="http://schemas.openxmlformats.org/officeDocument/2006/relationships/image" Target="../media/image126.jpeg"/><Relationship Id="rId9" Type="http://schemas.openxmlformats.org/officeDocument/2006/relationships/image" Target="../media/image1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jpeg"/><Relationship Id="rId11" Type="http://schemas.openxmlformats.org/officeDocument/2006/relationships/image" Target="../media/image142.jpeg"/><Relationship Id="rId5" Type="http://schemas.openxmlformats.org/officeDocument/2006/relationships/image" Target="../media/image136.jpeg"/><Relationship Id="rId10" Type="http://schemas.openxmlformats.org/officeDocument/2006/relationships/image" Target="../media/image141.jpeg"/><Relationship Id="rId4" Type="http://schemas.openxmlformats.org/officeDocument/2006/relationships/image" Target="../media/image135.jpeg"/><Relationship Id="rId9" Type="http://schemas.openxmlformats.org/officeDocument/2006/relationships/image" Target="../media/image1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7" y="-98605"/>
            <a:ext cx="12241393" cy="7217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НАШИ ВЫПУСКНИКИ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2" y="3586163"/>
            <a:ext cx="9117301" cy="22812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4 группа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Выпуск 2020 года</a:t>
            </a:r>
          </a:p>
          <a:p>
            <a:endParaRPr lang="ru-RU" dirty="0" smtClean="0"/>
          </a:p>
          <a:p>
            <a:r>
              <a:rPr lang="ru-RU" dirty="0" smtClean="0"/>
              <a:t>г.Омск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14488" y="103257"/>
            <a:ext cx="9272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казенное общеобразовательное учреждение Омской  области 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«Адаптивная школа - детский сад №76 »	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0336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_900078_2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9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113" y="365124"/>
            <a:ext cx="4700588" cy="28209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Настя наша – хохотушка,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Весёлая и славная девчушка.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Умеет читать, рисовать и лепить.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школе её будут очень любить.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Тебя мы в школу провожаем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от всей души желаем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школе ты старайся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прилежно занимайся.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026" name="Picture 2" descr="G:\фото для през\Настя П\DSC_0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3" y="242888"/>
            <a:ext cx="2586038" cy="1949475"/>
          </a:xfrm>
          <a:prstGeom prst="rect">
            <a:avLst/>
          </a:prstGeom>
          <a:noFill/>
        </p:spPr>
      </p:pic>
      <p:pic>
        <p:nvPicPr>
          <p:cNvPr id="1027" name="Picture 3" descr="G:\фото для през\Настя П\IMG_54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2" y="1871662"/>
            <a:ext cx="2443163" cy="2010197"/>
          </a:xfrm>
          <a:prstGeom prst="rect">
            <a:avLst/>
          </a:prstGeom>
          <a:noFill/>
        </p:spPr>
      </p:pic>
      <p:pic>
        <p:nvPicPr>
          <p:cNvPr id="1028" name="Picture 4" descr="G:\фото для през\Настя П\IMG_59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4080987"/>
            <a:ext cx="1700212" cy="2777013"/>
          </a:xfrm>
          <a:prstGeom prst="rect">
            <a:avLst/>
          </a:prstGeom>
          <a:noFill/>
        </p:spPr>
      </p:pic>
      <p:pic>
        <p:nvPicPr>
          <p:cNvPr id="1029" name="Picture 5" descr="G:\фото для през\Настя П\IMG_20190909_0900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872662" y="185738"/>
            <a:ext cx="2100263" cy="3098749"/>
          </a:xfrm>
          <a:prstGeom prst="rect">
            <a:avLst/>
          </a:prstGeom>
          <a:noFill/>
        </p:spPr>
      </p:pic>
      <p:pic>
        <p:nvPicPr>
          <p:cNvPr id="1030" name="Picture 6" descr="G:\фото для през\Настя П\IMG_20190930_1540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29587" y="842963"/>
            <a:ext cx="1671638" cy="3101709"/>
          </a:xfrm>
          <a:prstGeom prst="rect">
            <a:avLst/>
          </a:prstGeom>
          <a:noFill/>
        </p:spPr>
      </p:pic>
      <p:pic>
        <p:nvPicPr>
          <p:cNvPr id="1031" name="Picture 7" descr="G:\фото для през\Настя П\IMG_20191007_11523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71676" y="3342116"/>
            <a:ext cx="2000250" cy="2378675"/>
          </a:xfrm>
          <a:prstGeom prst="rect">
            <a:avLst/>
          </a:prstGeom>
          <a:noFill/>
        </p:spPr>
      </p:pic>
      <p:pic>
        <p:nvPicPr>
          <p:cNvPr id="1032" name="Picture 8" descr="G:\фото для през\Настя П\IMG_20191010_10202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672139" y="2800350"/>
            <a:ext cx="2199290" cy="2314576"/>
          </a:xfrm>
          <a:prstGeom prst="rect">
            <a:avLst/>
          </a:prstGeom>
          <a:noFill/>
        </p:spPr>
      </p:pic>
      <p:pic>
        <p:nvPicPr>
          <p:cNvPr id="1033" name="Picture 9" descr="G:\фото для през\Настя П\IMG_20191011_12073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58100" y="4200524"/>
            <a:ext cx="2415608" cy="2443163"/>
          </a:xfrm>
          <a:prstGeom prst="rect">
            <a:avLst/>
          </a:prstGeom>
          <a:noFill/>
        </p:spPr>
      </p:pic>
      <p:pic>
        <p:nvPicPr>
          <p:cNvPr id="1034" name="Picture 10" descr="G:\фото для през\Настя П\IMG_20191122_09340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501188" y="3586162"/>
            <a:ext cx="2397659" cy="2486025"/>
          </a:xfrm>
          <a:prstGeom prst="rect">
            <a:avLst/>
          </a:prstGeom>
          <a:noFill/>
        </p:spPr>
      </p:pic>
      <p:pic>
        <p:nvPicPr>
          <p:cNvPr id="1035" name="Picture 11" descr="G:\фото для през\Настя П\IMG_20191212_11461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700463" y="3128963"/>
            <a:ext cx="1957387" cy="3514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237" y="500063"/>
            <a:ext cx="4229101" cy="27717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Дениса в школу провожаем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от всей души желаем,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Чтоб уроки отвечал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Без запинки, без труда,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А учитель даже ахнул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сказал: «Вот это да!»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2050" name="Picture 2" descr="G:\фото для през\Денис\IMG_20190917_164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5288" y="171452"/>
            <a:ext cx="1838801" cy="2786062"/>
          </a:xfrm>
          <a:prstGeom prst="rect">
            <a:avLst/>
          </a:prstGeom>
          <a:noFill/>
        </p:spPr>
      </p:pic>
      <p:pic>
        <p:nvPicPr>
          <p:cNvPr id="2051" name="Picture 3" descr="G:\фото для през\Денис\IMG_20191210_1018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29825" y="3686176"/>
            <a:ext cx="1910861" cy="2743200"/>
          </a:xfrm>
          <a:prstGeom prst="rect">
            <a:avLst/>
          </a:prstGeom>
          <a:noFill/>
        </p:spPr>
      </p:pic>
      <p:pic>
        <p:nvPicPr>
          <p:cNvPr id="2053" name="Picture 5" descr="G:\фото для през\Денис\P3071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00326" y="3028951"/>
            <a:ext cx="2200275" cy="3228975"/>
          </a:xfrm>
          <a:prstGeom prst="rect">
            <a:avLst/>
          </a:prstGeom>
          <a:noFill/>
        </p:spPr>
      </p:pic>
      <p:pic>
        <p:nvPicPr>
          <p:cNvPr id="2054" name="Picture 6" descr="G:\фото для през\Денис\P32308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50" y="671512"/>
            <a:ext cx="1385888" cy="3400425"/>
          </a:xfrm>
          <a:prstGeom prst="rect">
            <a:avLst/>
          </a:prstGeom>
          <a:noFill/>
        </p:spPr>
      </p:pic>
      <p:pic>
        <p:nvPicPr>
          <p:cNvPr id="2055" name="Picture 7" descr="G:\фото для през\Денис\P406199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43425" y="3414713"/>
            <a:ext cx="1814512" cy="3271837"/>
          </a:xfrm>
          <a:prstGeom prst="rect">
            <a:avLst/>
          </a:prstGeom>
          <a:noFill/>
        </p:spPr>
      </p:pic>
      <p:pic>
        <p:nvPicPr>
          <p:cNvPr id="2056" name="Picture 8" descr="G:\фото для през\Денис\P427096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15076" y="2657475"/>
            <a:ext cx="1811843" cy="3328988"/>
          </a:xfrm>
          <a:prstGeom prst="rect">
            <a:avLst/>
          </a:prstGeom>
          <a:noFill/>
        </p:spPr>
      </p:pic>
      <p:pic>
        <p:nvPicPr>
          <p:cNvPr id="2057" name="Picture 9" descr="G:\фото для през\Денис\PB30065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28800" y="171451"/>
            <a:ext cx="2271713" cy="2862194"/>
          </a:xfrm>
          <a:prstGeom prst="rect">
            <a:avLst/>
          </a:prstGeom>
          <a:noFill/>
        </p:spPr>
      </p:pic>
      <p:pic>
        <p:nvPicPr>
          <p:cNvPr id="2058" name="Picture 10" descr="G:\фото для през\Денис\PC08066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00026" y="4243388"/>
            <a:ext cx="2514600" cy="2064388"/>
          </a:xfrm>
          <a:prstGeom prst="rect">
            <a:avLst/>
          </a:prstGeom>
          <a:noFill/>
        </p:spPr>
      </p:pic>
      <p:pic>
        <p:nvPicPr>
          <p:cNvPr id="2059" name="Picture 11" descr="G:\фото для през\Денис\PC08068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0158413" y="200024"/>
            <a:ext cx="1847850" cy="3166615"/>
          </a:xfrm>
          <a:prstGeom prst="rect">
            <a:avLst/>
          </a:prstGeom>
          <a:noFill/>
        </p:spPr>
      </p:pic>
      <p:pic>
        <p:nvPicPr>
          <p:cNvPr id="2060" name="Picture 12" descr="G:\фото для през\Денис\P623116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243888" y="3514724"/>
            <a:ext cx="1857375" cy="3114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_900078_2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9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650" y="365126"/>
            <a:ext cx="4843463" cy="34925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Насте желаем верных друзей,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Много здоровья и солнечных дней,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учёбе успехов и только добра.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Пусть жизнь твоя радости будет полна!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 тобою грустно расставаться,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Но всё же будем улыбаться.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Ведь в школе столько интересного,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Неизвестного, чудесного.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3074" name="Picture 2" descr="G:\фото для през\НастяМ\DSC_0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3" y="214314"/>
            <a:ext cx="2113026" cy="3371849"/>
          </a:xfrm>
          <a:prstGeom prst="rect">
            <a:avLst/>
          </a:prstGeom>
          <a:noFill/>
        </p:spPr>
      </p:pic>
      <p:pic>
        <p:nvPicPr>
          <p:cNvPr id="3075" name="Picture 3" descr="G:\фото для през\НастяМ\IMG_53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71700" y="1443038"/>
            <a:ext cx="1728787" cy="3943350"/>
          </a:xfrm>
          <a:prstGeom prst="rect">
            <a:avLst/>
          </a:prstGeom>
          <a:noFill/>
        </p:spPr>
      </p:pic>
      <p:pic>
        <p:nvPicPr>
          <p:cNvPr id="3076" name="Picture 4" descr="G:\фото для през\НастяМ\IMG_20190925_1146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4388" y="3200400"/>
            <a:ext cx="1371600" cy="3657600"/>
          </a:xfrm>
          <a:prstGeom prst="rect">
            <a:avLst/>
          </a:prstGeom>
          <a:noFill/>
        </p:spPr>
      </p:pic>
      <p:pic>
        <p:nvPicPr>
          <p:cNvPr id="3077" name="Picture 5" descr="G:\фото для през\НастяМ\IMG_20190930_1533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84970" y="228600"/>
            <a:ext cx="2016530" cy="3614737"/>
          </a:xfrm>
          <a:prstGeom prst="rect">
            <a:avLst/>
          </a:prstGeom>
          <a:noFill/>
        </p:spPr>
      </p:pic>
      <p:pic>
        <p:nvPicPr>
          <p:cNvPr id="3078" name="Picture 6" descr="G:\фото для през\НастяМ\IMG_20191011_1101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51322" y="1071563"/>
            <a:ext cx="1728612" cy="2800350"/>
          </a:xfrm>
          <a:prstGeom prst="rect">
            <a:avLst/>
          </a:prstGeom>
          <a:noFill/>
        </p:spPr>
      </p:pic>
      <p:pic>
        <p:nvPicPr>
          <p:cNvPr id="3079" name="Picture 7" descr="G:\фото для през\НастяМ\IMG_20191213_1653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244137" y="2986087"/>
            <a:ext cx="1771650" cy="3686175"/>
          </a:xfrm>
          <a:prstGeom prst="rect">
            <a:avLst/>
          </a:prstGeom>
          <a:noFill/>
        </p:spPr>
      </p:pic>
      <p:pic>
        <p:nvPicPr>
          <p:cNvPr id="3080" name="Picture 8" descr="G:\фото для през\НастяМ\IMG-20190131-WA003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83978" y="3100389"/>
            <a:ext cx="1787317" cy="3514725"/>
          </a:xfrm>
          <a:prstGeom prst="rect">
            <a:avLst/>
          </a:prstGeom>
          <a:noFill/>
        </p:spPr>
      </p:pic>
      <p:pic>
        <p:nvPicPr>
          <p:cNvPr id="3081" name="Picture 9" descr="G:\фото для през\НастяМ\IMG-20190219-WA002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750" y="2786063"/>
            <a:ext cx="1615129" cy="3885040"/>
          </a:xfrm>
          <a:prstGeom prst="rect">
            <a:avLst/>
          </a:prstGeom>
          <a:noFill/>
        </p:spPr>
      </p:pic>
      <p:pic>
        <p:nvPicPr>
          <p:cNvPr id="3082" name="Picture 10" descr="G:\фото для през\НастяМ\IMG-20191105-WA000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572499" y="3939266"/>
            <a:ext cx="1857375" cy="2918734"/>
          </a:xfrm>
          <a:prstGeom prst="rect">
            <a:avLst/>
          </a:prstGeom>
          <a:noFill/>
        </p:spPr>
      </p:pic>
      <p:pic>
        <p:nvPicPr>
          <p:cNvPr id="3083" name="Picture 11" descr="G:\фото для през\НастяМ\IMG_20191007_115235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428999" y="3914774"/>
            <a:ext cx="1700213" cy="2757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899" y="450850"/>
            <a:ext cx="3929063" cy="2520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В спортзале Ринату равных нет.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Желаем мы ему побед,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Лучше всех считать, писать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«отлично» получать!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фото для през\Ринат\IMG_20191010_1118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72700" y="271462"/>
            <a:ext cx="1814513" cy="3149325"/>
          </a:xfrm>
          <a:prstGeom prst="rect">
            <a:avLst/>
          </a:prstGeom>
          <a:noFill/>
        </p:spPr>
      </p:pic>
      <p:pic>
        <p:nvPicPr>
          <p:cNvPr id="4099" name="Picture 3" descr="G:\фото для през\Ринат\IMG_20191011_0928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0038" y="1728789"/>
            <a:ext cx="2203230" cy="2971799"/>
          </a:xfrm>
          <a:prstGeom prst="rect">
            <a:avLst/>
          </a:prstGeom>
          <a:noFill/>
        </p:spPr>
      </p:pic>
      <p:pic>
        <p:nvPicPr>
          <p:cNvPr id="4100" name="Picture 4" descr="G:\фото для през\Ринат\IMG_20191017_0957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57724" y="1900236"/>
            <a:ext cx="2600325" cy="3141331"/>
          </a:xfrm>
          <a:prstGeom prst="rect">
            <a:avLst/>
          </a:prstGeom>
          <a:noFill/>
        </p:spPr>
      </p:pic>
      <p:pic>
        <p:nvPicPr>
          <p:cNvPr id="4101" name="Picture 5" descr="G:\фото для през\Ринат\IMG_20191105_1545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15401" y="4100513"/>
            <a:ext cx="2981918" cy="2471737"/>
          </a:xfrm>
          <a:prstGeom prst="rect">
            <a:avLst/>
          </a:prstGeom>
          <a:noFill/>
        </p:spPr>
      </p:pic>
      <p:pic>
        <p:nvPicPr>
          <p:cNvPr id="4102" name="Picture 6" descr="G:\фото для през\Ринат\IMG_20191212_1137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72213" y="4429126"/>
            <a:ext cx="2571750" cy="2240540"/>
          </a:xfrm>
          <a:prstGeom prst="rect">
            <a:avLst/>
          </a:prstGeom>
          <a:noFill/>
        </p:spPr>
      </p:pic>
      <p:pic>
        <p:nvPicPr>
          <p:cNvPr id="4103" name="Picture 7" descr="G:\фото для през\Ринат\IMG_20191213_1653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00500" y="4386262"/>
            <a:ext cx="2171700" cy="2471738"/>
          </a:xfrm>
          <a:prstGeom prst="rect">
            <a:avLst/>
          </a:prstGeom>
          <a:noFill/>
        </p:spPr>
      </p:pic>
      <p:pic>
        <p:nvPicPr>
          <p:cNvPr id="4104" name="Picture 8" descr="G:\фото для през\Ринат\DSC_012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3669" y="185738"/>
            <a:ext cx="2130919" cy="3124337"/>
          </a:xfrm>
          <a:prstGeom prst="rect">
            <a:avLst/>
          </a:prstGeom>
          <a:noFill/>
        </p:spPr>
      </p:pic>
      <p:pic>
        <p:nvPicPr>
          <p:cNvPr id="4105" name="Picture 9" descr="G:\фото для през\Ринат\IMG_546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43151" y="585788"/>
            <a:ext cx="2578474" cy="1857375"/>
          </a:xfrm>
          <a:prstGeom prst="rect">
            <a:avLst/>
          </a:prstGeom>
          <a:noFill/>
        </p:spPr>
      </p:pic>
      <p:pic>
        <p:nvPicPr>
          <p:cNvPr id="4106" name="Picture 10" descr="G:\фото для през\Ринат\IMG_623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00267" y="3014663"/>
            <a:ext cx="1399946" cy="3598207"/>
          </a:xfrm>
          <a:prstGeom prst="rect">
            <a:avLst/>
          </a:prstGeom>
          <a:noFill/>
        </p:spPr>
      </p:pic>
      <p:pic>
        <p:nvPicPr>
          <p:cNvPr id="4107" name="Picture 11" descr="G:\фото для през\Ринат\IMG_20191001_11102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28788" y="2443162"/>
            <a:ext cx="2202343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_900078_2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9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675" y="365126"/>
            <a:ext cx="5157788" cy="18208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Кириллу желаем верных друзей,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Много здоровья и солнечных дней,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учёбе успехов и только добра.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Пусть жизнь твоя радости будет полна!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122" name="Picture 2" descr="G:\фото для през\Кирилл\IMG_53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7" y="228600"/>
            <a:ext cx="1971676" cy="3646035"/>
          </a:xfrm>
          <a:prstGeom prst="rect">
            <a:avLst/>
          </a:prstGeom>
          <a:noFill/>
        </p:spPr>
      </p:pic>
      <p:pic>
        <p:nvPicPr>
          <p:cNvPr id="5123" name="Picture 3" descr="G:\фото для през\Кирилл\IMG_53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0147" y="3228975"/>
            <a:ext cx="1594391" cy="3629025"/>
          </a:xfrm>
          <a:prstGeom prst="rect">
            <a:avLst/>
          </a:prstGeom>
          <a:noFill/>
        </p:spPr>
      </p:pic>
      <p:pic>
        <p:nvPicPr>
          <p:cNvPr id="5124" name="Picture 4" descr="G:\фото для през\Кирилл\IMG_59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71700" y="1928814"/>
            <a:ext cx="1793104" cy="4414838"/>
          </a:xfrm>
          <a:prstGeom prst="rect">
            <a:avLst/>
          </a:prstGeom>
          <a:noFill/>
        </p:spPr>
      </p:pic>
      <p:pic>
        <p:nvPicPr>
          <p:cNvPr id="5125" name="Picture 5" descr="G:\фото для през\Кирилл\IMG_20190923_1143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32299" y="1871663"/>
            <a:ext cx="2411675" cy="2400300"/>
          </a:xfrm>
          <a:prstGeom prst="rect">
            <a:avLst/>
          </a:prstGeom>
          <a:noFill/>
        </p:spPr>
      </p:pic>
      <p:pic>
        <p:nvPicPr>
          <p:cNvPr id="5126" name="Picture 6" descr="G:\фото для през\Кирилл\IMG_20191024_15393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386888" y="214313"/>
            <a:ext cx="2528888" cy="2114550"/>
          </a:xfrm>
          <a:prstGeom prst="rect">
            <a:avLst/>
          </a:prstGeom>
          <a:noFill/>
        </p:spPr>
      </p:pic>
      <p:pic>
        <p:nvPicPr>
          <p:cNvPr id="5127" name="Picture 7" descr="G:\фото для през\Кирилл\IMG_20191122_0934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44050" y="2714625"/>
            <a:ext cx="2339548" cy="3443287"/>
          </a:xfrm>
          <a:prstGeom prst="rect">
            <a:avLst/>
          </a:prstGeom>
          <a:noFill/>
        </p:spPr>
      </p:pic>
      <p:pic>
        <p:nvPicPr>
          <p:cNvPr id="5128" name="Picture 8" descr="G:\фото для през\Кирилл\IMG_20191212_11285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78656" y="4109409"/>
            <a:ext cx="1879681" cy="2748591"/>
          </a:xfrm>
          <a:prstGeom prst="rect">
            <a:avLst/>
          </a:prstGeom>
          <a:noFill/>
        </p:spPr>
      </p:pic>
      <p:pic>
        <p:nvPicPr>
          <p:cNvPr id="5130" name="Picture 10" descr="G:\фото для през\Кирилл\IMG-20191105-WA000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71936" y="1757363"/>
            <a:ext cx="1771651" cy="3205844"/>
          </a:xfrm>
          <a:prstGeom prst="rect">
            <a:avLst/>
          </a:prstGeom>
          <a:noFill/>
        </p:spPr>
      </p:pic>
      <p:pic>
        <p:nvPicPr>
          <p:cNvPr id="5129" name="Picture 9" descr="G:\фото для през\Кирилл\IMG_20191213_16534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00637" y="4300538"/>
            <a:ext cx="2071688" cy="2557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62" y="365125"/>
            <a:ext cx="4572001" cy="24495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Егор любит строить, мастерить,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Много-много говорить.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От души ему желаем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Лучше всех считать, писать,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Много книжек прочитать.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6146" name="Picture 2" descr="G:\фото для през\Егор\IMG_20190913_1155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63038" y="185738"/>
            <a:ext cx="3128962" cy="2849056"/>
          </a:xfrm>
          <a:prstGeom prst="rect">
            <a:avLst/>
          </a:prstGeom>
          <a:noFill/>
        </p:spPr>
      </p:pic>
      <p:pic>
        <p:nvPicPr>
          <p:cNvPr id="6147" name="Picture 3" descr="G:\фото для през\Егор\IMG_20190923_1143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49130" y="3171826"/>
            <a:ext cx="2042870" cy="3257550"/>
          </a:xfrm>
          <a:prstGeom prst="rect">
            <a:avLst/>
          </a:prstGeom>
          <a:noFill/>
        </p:spPr>
      </p:pic>
      <p:pic>
        <p:nvPicPr>
          <p:cNvPr id="6148" name="Picture 4" descr="G:\фото для през\Егор\IMG_20191001_1114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39302" y="1943102"/>
            <a:ext cx="2247609" cy="3200400"/>
          </a:xfrm>
          <a:prstGeom prst="rect">
            <a:avLst/>
          </a:prstGeom>
          <a:noFill/>
        </p:spPr>
      </p:pic>
      <p:pic>
        <p:nvPicPr>
          <p:cNvPr id="6149" name="Picture 5" descr="G:\фото для през\Егор\IMG_20191011_1148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47484" y="4029076"/>
            <a:ext cx="1982391" cy="2643188"/>
          </a:xfrm>
          <a:prstGeom prst="rect">
            <a:avLst/>
          </a:prstGeom>
          <a:noFill/>
        </p:spPr>
      </p:pic>
      <p:pic>
        <p:nvPicPr>
          <p:cNvPr id="6150" name="Picture 6" descr="G:\фото для през\Егор\IMG_20191107_1636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1462" y="185739"/>
            <a:ext cx="2147184" cy="4014788"/>
          </a:xfrm>
          <a:prstGeom prst="rect">
            <a:avLst/>
          </a:prstGeom>
          <a:noFill/>
        </p:spPr>
      </p:pic>
      <p:pic>
        <p:nvPicPr>
          <p:cNvPr id="6151" name="Picture 7" descr="G:\фото для през\Егор\IMG_20191204_12045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86037" y="314326"/>
            <a:ext cx="1800225" cy="3128962"/>
          </a:xfrm>
          <a:prstGeom prst="rect">
            <a:avLst/>
          </a:prstGeom>
          <a:noFill/>
        </p:spPr>
      </p:pic>
      <p:pic>
        <p:nvPicPr>
          <p:cNvPr id="6152" name="Picture 8" descr="G:\фото для през\Егор\IMG_20191219_16180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5788" y="3471862"/>
            <a:ext cx="2151887" cy="2930961"/>
          </a:xfrm>
          <a:prstGeom prst="rect">
            <a:avLst/>
          </a:prstGeom>
          <a:noFill/>
        </p:spPr>
      </p:pic>
      <p:pic>
        <p:nvPicPr>
          <p:cNvPr id="6153" name="Picture 9" descr="G:\фото для през\Егор\IMG_20191220_12092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89452" y="3386136"/>
            <a:ext cx="1996872" cy="2814638"/>
          </a:xfrm>
          <a:prstGeom prst="rect">
            <a:avLst/>
          </a:prstGeom>
          <a:noFill/>
        </p:spPr>
      </p:pic>
      <p:pic>
        <p:nvPicPr>
          <p:cNvPr id="6154" name="Picture 10" descr="G:\фото для през\Егор\IMG_20191010_10355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58857" y="3214688"/>
            <a:ext cx="2113456" cy="2600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97" y="-98605"/>
            <a:ext cx="12241393" cy="7217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113" y="1757363"/>
            <a:ext cx="7786686" cy="29432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Счастливого пути!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Рисунок 3" descr="C:\Users\Михаил\Desktop\Новая папка\IMG-20190411-WA006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262051" y="179155"/>
            <a:ext cx="1780946" cy="2270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Рисунок 4" descr="C:\Users\Михаил\Desktop\Новая папка\IMG-20190411-WA004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2205964" y="775216"/>
            <a:ext cx="1865045" cy="225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Рисунок 5" descr="C:\Users\Михаил\Desktop\Новая папка\IMG-20190411-WA005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4400657" y="228762"/>
            <a:ext cx="1676186" cy="2085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 descr="C:\Users\Михаил\Desktop\Новая папка\IMG-20190411-WA0061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6339866" y="586109"/>
            <a:ext cx="1741120" cy="234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8" name="Рисунок 7" descr="C:\Users\Михаил\Desktop\Новая папка\IMG-20190411-WA0052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8166937" y="215116"/>
            <a:ext cx="1830299" cy="2198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" name="Рисунок 8" descr="C:\Users\Михаил\Desktop\Новая папка\IMG-20190411-WA0053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10139362" y="690617"/>
            <a:ext cx="1809750" cy="2219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" name="Рисунок 9" descr="C:\Users\Михаил\Desktop\Новая папка\IMG-20190411-WA0050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277349" y="2674812"/>
            <a:ext cx="1778928" cy="2137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1" name="Рисунок 10" descr="C:\Users\Михаил\Desktop\Новая папка (2)\IMG_20190917_164357.jp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4417802" y="2458253"/>
            <a:ext cx="1670471" cy="2198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2" name="Рисунок 11" descr="C:\Users\Михаил\Desktop\Новая папка (2)\IMG_20190918_080257.jpg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2155914" y="3255625"/>
            <a:ext cx="1850847" cy="2404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3" name="Рисунок 12" descr="C:\Users\Михаил\AppData\Local\Microsoft\Windows\Temporary Internet Files\Content.Word\IMG_20190925_084535.jpg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6345955" y="3154968"/>
            <a:ext cx="1728941" cy="2291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4" name="Рисунок 13" descr="C:\Users\Администратор\AppData\Local\Microsoft\Windows\Temporary Internet Files\Content.Word\IMG_20200302_165136.jpg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17827" y="2741754"/>
            <a:ext cx="1871395" cy="226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Михаил\AppData\Local\Microsoft\Windows\Temporary Internet Files\Content.Word\IMG_20190924_163625.jpg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10211174" y="3198474"/>
            <a:ext cx="1799476" cy="2404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6" name="Рисунок 15" descr="C:\Users\Михаил\Desktop\Новая папка (2)\IMG_20190918_080548.jpg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4414838" y="4706526"/>
            <a:ext cx="1665858" cy="1965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="" xmlns:p14="http://schemas.microsoft.com/office/powerpoint/2010/main" val="409557178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фото для през\_900078_2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9405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29100" y="551527"/>
            <a:ext cx="42148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Маша любит петь, плясать,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Книжки разные читать.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Желаем учиться её только на «5»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в школе таланты свои развивать.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Танцовщица, хоть куда!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умом и всем взяла.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Будем по тебе скучать.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Обещай нас навещать.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6388" name="Picture 4" descr="G:\фото для през\Маша М\P10101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2" y="485775"/>
            <a:ext cx="1743075" cy="4757737"/>
          </a:xfrm>
          <a:prstGeom prst="rect">
            <a:avLst/>
          </a:prstGeom>
          <a:noFill/>
        </p:spPr>
      </p:pic>
      <p:pic>
        <p:nvPicPr>
          <p:cNvPr id="16389" name="Picture 5" descr="G:\фото для през\Маша М\P22209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46617" y="4057650"/>
            <a:ext cx="2115750" cy="2543175"/>
          </a:xfrm>
          <a:prstGeom prst="rect">
            <a:avLst/>
          </a:prstGeom>
          <a:noFill/>
        </p:spPr>
      </p:pic>
      <p:pic>
        <p:nvPicPr>
          <p:cNvPr id="16390" name="Picture 6" descr="G:\фото для през\Маша М\P30710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14550" y="242888"/>
            <a:ext cx="2097244" cy="3857625"/>
          </a:xfrm>
          <a:prstGeom prst="rect">
            <a:avLst/>
          </a:prstGeom>
          <a:noFill/>
        </p:spPr>
      </p:pic>
      <p:pic>
        <p:nvPicPr>
          <p:cNvPr id="16391" name="Picture 7" descr="G:\фото для през\Маша М\P314269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815512" y="200025"/>
            <a:ext cx="2155813" cy="2555317"/>
          </a:xfrm>
          <a:prstGeom prst="rect">
            <a:avLst/>
          </a:prstGeom>
          <a:noFill/>
        </p:spPr>
      </p:pic>
      <p:pic>
        <p:nvPicPr>
          <p:cNvPr id="16392" name="Picture 8" descr="G:\фото для през\Маша М\P91916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86726" y="1114427"/>
            <a:ext cx="1963587" cy="2601754"/>
          </a:xfrm>
          <a:prstGeom prst="rect">
            <a:avLst/>
          </a:prstGeom>
          <a:noFill/>
        </p:spPr>
      </p:pic>
      <p:pic>
        <p:nvPicPr>
          <p:cNvPr id="16393" name="Picture 9" descr="G:\фото для през\Маша М\P925162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14725" y="3544098"/>
            <a:ext cx="1814512" cy="3142452"/>
          </a:xfrm>
          <a:prstGeom prst="rect">
            <a:avLst/>
          </a:prstGeom>
          <a:noFill/>
        </p:spPr>
      </p:pic>
      <p:pic>
        <p:nvPicPr>
          <p:cNvPr id="16394" name="Picture 10" descr="G:\фото для през\Маша М\IMG_20190528_11594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86413" y="3257552"/>
            <a:ext cx="1933755" cy="3074670"/>
          </a:xfrm>
          <a:prstGeom prst="rect">
            <a:avLst/>
          </a:prstGeom>
          <a:noFill/>
        </p:spPr>
      </p:pic>
      <p:pic>
        <p:nvPicPr>
          <p:cNvPr id="16395" name="Picture 11" descr="G:\фото для през\Маша М\IMG_20191015_12011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772401" y="3822698"/>
            <a:ext cx="2400300" cy="2578101"/>
          </a:xfrm>
          <a:prstGeom prst="rect">
            <a:avLst/>
          </a:prstGeom>
          <a:noFill/>
        </p:spPr>
      </p:pic>
      <p:pic>
        <p:nvPicPr>
          <p:cNvPr id="16396" name="Picture 12" descr="G:\фото для през\Даша\IMG_20190520_16044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0301290" y="2957513"/>
            <a:ext cx="1700212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фото для през\MirNasekPrintMin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42355"/>
            <a:ext cx="12192001" cy="69003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63" y="471488"/>
            <a:ext cx="4400550" cy="19288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Быстро Костя повзрослел,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Всё усвоить он успел.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К новым знаньям он стремится.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школе это пригодиться.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 descr="G:\фото для през\Костя\IMG_42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75" y="1728789"/>
            <a:ext cx="1840271" cy="2465268"/>
          </a:xfrm>
          <a:prstGeom prst="rect">
            <a:avLst/>
          </a:prstGeom>
          <a:noFill/>
        </p:spPr>
      </p:pic>
      <p:pic>
        <p:nvPicPr>
          <p:cNvPr id="17412" name="Picture 4" descr="G:\фото для през\Костя\IMG_20190702_0913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58388" y="171450"/>
            <a:ext cx="1928812" cy="4443413"/>
          </a:xfrm>
          <a:prstGeom prst="rect">
            <a:avLst/>
          </a:prstGeom>
          <a:noFill/>
        </p:spPr>
      </p:pic>
      <p:pic>
        <p:nvPicPr>
          <p:cNvPr id="17413" name="Picture 5" descr="G:\фото для през\Костя\IMG_20191212_1207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1053" y="771525"/>
            <a:ext cx="1806464" cy="2728913"/>
          </a:xfrm>
          <a:prstGeom prst="rect">
            <a:avLst/>
          </a:prstGeom>
          <a:noFill/>
        </p:spPr>
      </p:pic>
      <p:pic>
        <p:nvPicPr>
          <p:cNvPr id="17415" name="Picture 7" descr="G:\фото для през\Костя\P222264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14401" y="0"/>
            <a:ext cx="2628899" cy="2293842"/>
          </a:xfrm>
          <a:prstGeom prst="rect">
            <a:avLst/>
          </a:prstGeom>
          <a:noFill/>
        </p:spPr>
      </p:pic>
      <p:pic>
        <p:nvPicPr>
          <p:cNvPr id="17416" name="Picture 8" descr="G:\фото для през\Костя\P31326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15253" y="2043112"/>
            <a:ext cx="1747409" cy="4471987"/>
          </a:xfrm>
          <a:prstGeom prst="rect">
            <a:avLst/>
          </a:prstGeom>
          <a:noFill/>
        </p:spPr>
      </p:pic>
      <p:pic>
        <p:nvPicPr>
          <p:cNvPr id="17414" name="Picture 6" descr="G:\фото для през\Костя\P216195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1451" y="2271712"/>
            <a:ext cx="1614768" cy="4400550"/>
          </a:xfrm>
          <a:prstGeom prst="rect">
            <a:avLst/>
          </a:prstGeom>
          <a:noFill/>
        </p:spPr>
      </p:pic>
      <p:pic>
        <p:nvPicPr>
          <p:cNvPr id="17417" name="Picture 9" descr="G:\фото для през\Костя\P314269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58200" y="3586163"/>
            <a:ext cx="2514600" cy="3061758"/>
          </a:xfrm>
          <a:prstGeom prst="rect">
            <a:avLst/>
          </a:prstGeom>
          <a:noFill/>
        </p:spPr>
      </p:pic>
      <p:pic>
        <p:nvPicPr>
          <p:cNvPr id="17418" name="Picture 10" descr="G:\фото для през\Костя\PA10164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43550" y="4400551"/>
            <a:ext cx="2886075" cy="1957387"/>
          </a:xfrm>
          <a:prstGeom prst="rect">
            <a:avLst/>
          </a:prstGeom>
          <a:noFill/>
        </p:spPr>
      </p:pic>
      <p:pic>
        <p:nvPicPr>
          <p:cNvPr id="17420" name="Picture 12" descr="G:\фото для през\Костя\PB22248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800226" y="2771776"/>
            <a:ext cx="2130630" cy="3343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9" y="365125"/>
            <a:ext cx="3957639" cy="30638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Наша Машенька умна,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Добротой наделена.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Верим, что только «4» и «5»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Будут тетрадки её заполнять.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Из любого положенья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Выход ты всегда найдёшь,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Фантазировать ты любишь,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Никогда не пропадёшь.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8436" name="Picture 4" descr="G:\фото для през\Маща Д\P30719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86901" y="228601"/>
            <a:ext cx="2343150" cy="2649290"/>
          </a:xfrm>
          <a:prstGeom prst="rect">
            <a:avLst/>
          </a:prstGeom>
          <a:noFill/>
        </p:spPr>
      </p:pic>
      <p:pic>
        <p:nvPicPr>
          <p:cNvPr id="18437" name="Picture 5" descr="G:\фото для през\Маща Д\P31426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35368" y="2200275"/>
            <a:ext cx="1951732" cy="2371725"/>
          </a:xfrm>
          <a:prstGeom prst="rect">
            <a:avLst/>
          </a:prstGeom>
          <a:noFill/>
        </p:spPr>
      </p:pic>
      <p:pic>
        <p:nvPicPr>
          <p:cNvPr id="18438" name="Picture 6" descr="G:\фото для през\Маща Д\P32308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28825" y="242887"/>
            <a:ext cx="1414463" cy="4076984"/>
          </a:xfrm>
          <a:prstGeom prst="rect">
            <a:avLst/>
          </a:prstGeom>
          <a:noFill/>
        </p:spPr>
      </p:pic>
      <p:pic>
        <p:nvPicPr>
          <p:cNvPr id="18439" name="Picture 7" descr="G:\фото для през\Маща Д\P62311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28949" y="2857500"/>
            <a:ext cx="1580600" cy="3700463"/>
          </a:xfrm>
          <a:prstGeom prst="rect">
            <a:avLst/>
          </a:prstGeom>
          <a:noFill/>
        </p:spPr>
      </p:pic>
      <p:pic>
        <p:nvPicPr>
          <p:cNvPr id="18440" name="Picture 8" descr="G:\фото для през\Маща Д\P708035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1463" y="185739"/>
            <a:ext cx="1686449" cy="3028950"/>
          </a:xfrm>
          <a:prstGeom prst="rect">
            <a:avLst/>
          </a:prstGeom>
          <a:noFill/>
        </p:spPr>
      </p:pic>
      <p:pic>
        <p:nvPicPr>
          <p:cNvPr id="18435" name="Picture 3" descr="G:\фото для през\Маща Д\P307102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" y="2728912"/>
            <a:ext cx="1543050" cy="4011929"/>
          </a:xfrm>
          <a:prstGeom prst="rect">
            <a:avLst/>
          </a:prstGeom>
          <a:noFill/>
        </p:spPr>
      </p:pic>
      <p:pic>
        <p:nvPicPr>
          <p:cNvPr id="18441" name="Picture 9" descr="G:\фото для през\Маща Д\P921048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38" y="3000376"/>
            <a:ext cx="2028824" cy="2565179"/>
          </a:xfrm>
          <a:prstGeom prst="rect">
            <a:avLst/>
          </a:prstGeom>
          <a:noFill/>
        </p:spPr>
      </p:pic>
      <p:pic>
        <p:nvPicPr>
          <p:cNvPr id="18442" name="Picture 10" descr="G:\фото для през\Маща Д\PC13072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72251" y="3357563"/>
            <a:ext cx="1990725" cy="2986088"/>
          </a:xfrm>
          <a:prstGeom prst="rect">
            <a:avLst/>
          </a:prstGeom>
          <a:noFill/>
        </p:spPr>
      </p:pic>
      <p:pic>
        <p:nvPicPr>
          <p:cNvPr id="18443" name="Picture 11" descr="G:\фото для през\Маща Д\IMG_20190521_101353_BURST00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74519" y="385763"/>
            <a:ext cx="1869506" cy="2714625"/>
          </a:xfrm>
          <a:prstGeom prst="rect">
            <a:avLst/>
          </a:prstGeom>
          <a:noFill/>
        </p:spPr>
      </p:pic>
      <p:pic>
        <p:nvPicPr>
          <p:cNvPr id="18444" name="Picture 12" descr="G:\фото для през\Маща Д\IMG_20190528_11572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19993" y="4632024"/>
            <a:ext cx="3371982" cy="196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950" y="365125"/>
            <a:ext cx="3729038" cy="26924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+mn-lt"/>
              </a:rPr>
              <a:t>Справедливый и спокойный,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Похвалы всегда достойный.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Максима дети уважают,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Успехов все ему желают.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G:\фото для през\Максим\IMG_4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15288" y="185738"/>
            <a:ext cx="1857374" cy="2428875"/>
          </a:xfrm>
          <a:prstGeom prst="rect">
            <a:avLst/>
          </a:prstGeom>
          <a:noFill/>
        </p:spPr>
      </p:pic>
      <p:pic>
        <p:nvPicPr>
          <p:cNvPr id="19459" name="Picture 3" descr="G:\фото для през\Максим\IMG_20190521_0902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12" y="2314575"/>
            <a:ext cx="2243140" cy="2139153"/>
          </a:xfrm>
          <a:prstGeom prst="rect">
            <a:avLst/>
          </a:prstGeom>
          <a:noFill/>
        </p:spPr>
      </p:pic>
      <p:pic>
        <p:nvPicPr>
          <p:cNvPr id="19460" name="Picture 4" descr="G:\фото для през\Максим\IMG_20190930_1544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98079" y="614363"/>
            <a:ext cx="1822457" cy="3071813"/>
          </a:xfrm>
          <a:prstGeom prst="rect">
            <a:avLst/>
          </a:prstGeom>
          <a:noFill/>
        </p:spPr>
      </p:pic>
      <p:pic>
        <p:nvPicPr>
          <p:cNvPr id="19461" name="Picture 5" descr="G:\фото для през\Максим\IMG_20191220_12084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876" y="3943350"/>
            <a:ext cx="2371724" cy="2371725"/>
          </a:xfrm>
          <a:prstGeom prst="rect">
            <a:avLst/>
          </a:prstGeom>
          <a:noFill/>
        </p:spPr>
      </p:pic>
      <p:pic>
        <p:nvPicPr>
          <p:cNvPr id="19462" name="Picture 6" descr="G:\фото для през\Максим\P919159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9" y="214313"/>
            <a:ext cx="1800224" cy="2842888"/>
          </a:xfrm>
          <a:prstGeom prst="rect">
            <a:avLst/>
          </a:prstGeom>
          <a:noFill/>
        </p:spPr>
      </p:pic>
      <p:pic>
        <p:nvPicPr>
          <p:cNvPr id="19463" name="Picture 7" descr="G:\фото для през\Максим\P925163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6789" y="657226"/>
            <a:ext cx="1801479" cy="2600325"/>
          </a:xfrm>
          <a:prstGeom prst="rect">
            <a:avLst/>
          </a:prstGeom>
          <a:noFill/>
        </p:spPr>
      </p:pic>
      <p:pic>
        <p:nvPicPr>
          <p:cNvPr id="19464" name="Picture 8" descr="G:\фото для през\Максим\PA05164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51" y="3257550"/>
            <a:ext cx="2057400" cy="2821577"/>
          </a:xfrm>
          <a:prstGeom prst="rect">
            <a:avLst/>
          </a:prstGeom>
          <a:noFill/>
        </p:spPr>
      </p:pic>
      <p:pic>
        <p:nvPicPr>
          <p:cNvPr id="19465" name="Picture 9" descr="G:\фото для през\Максим\PB24176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672012" y="2028825"/>
            <a:ext cx="1485900" cy="4129088"/>
          </a:xfrm>
          <a:prstGeom prst="rect">
            <a:avLst/>
          </a:prstGeom>
          <a:noFill/>
        </p:spPr>
      </p:pic>
      <p:pic>
        <p:nvPicPr>
          <p:cNvPr id="19466" name="Picture 10" descr="G:\фото для през\Максим\P508219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57449" y="3386138"/>
            <a:ext cx="2014538" cy="2700337"/>
          </a:xfrm>
          <a:prstGeom prst="rect">
            <a:avLst/>
          </a:prstGeom>
          <a:noFill/>
        </p:spPr>
      </p:pic>
      <p:pic>
        <p:nvPicPr>
          <p:cNvPr id="19468" name="Picture 12" descr="G:\фото для през\Максим\PB222490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57901" y="3529014"/>
            <a:ext cx="2051639" cy="300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088" y="365125"/>
            <a:ext cx="4486275" cy="30067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Даша – звонкий голосочек –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стройна, как </a:t>
            </a:r>
            <a:r>
              <a:rPr lang="ru-RU" sz="2000" dirty="0" err="1" smtClean="0">
                <a:latin typeface="+mn-lt"/>
              </a:rPr>
              <a:t>колосочек</a:t>
            </a:r>
            <a:r>
              <a:rPr lang="ru-RU" sz="2000" dirty="0" smtClean="0">
                <a:latin typeface="+mn-lt"/>
              </a:rPr>
              <a:t>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Любит взрослым помогать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добрее не сыскать.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Тебе мы от души желаем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Друзей хороших повстречать,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Быть такой же доброй, славной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пятёрки получать.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20482" name="Picture 2" descr="G:\фото для през\Даша\IMG_42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9761" y="271465"/>
            <a:ext cx="1802175" cy="2971798"/>
          </a:xfrm>
          <a:prstGeom prst="rect">
            <a:avLst/>
          </a:prstGeom>
          <a:noFill/>
        </p:spPr>
      </p:pic>
      <p:pic>
        <p:nvPicPr>
          <p:cNvPr id="20483" name="Picture 3" descr="G:\фото для през\Даша\IMG_20190508_1014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258323" y="185739"/>
            <a:ext cx="1528864" cy="4686300"/>
          </a:xfrm>
          <a:prstGeom prst="rect">
            <a:avLst/>
          </a:prstGeom>
          <a:noFill/>
        </p:spPr>
      </p:pic>
      <p:pic>
        <p:nvPicPr>
          <p:cNvPr id="20484" name="Picture 4" descr="G:\фото для през\Даша\IMG_20190520_1604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05508" y="3214688"/>
            <a:ext cx="1724329" cy="3400425"/>
          </a:xfrm>
          <a:prstGeom prst="rect">
            <a:avLst/>
          </a:prstGeom>
          <a:noFill/>
        </p:spPr>
      </p:pic>
      <p:pic>
        <p:nvPicPr>
          <p:cNvPr id="20486" name="Picture 6" descr="G:\фото для през\Даша\IMG_20190528_1158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15288" y="200026"/>
            <a:ext cx="2071688" cy="3034413"/>
          </a:xfrm>
          <a:prstGeom prst="rect">
            <a:avLst/>
          </a:prstGeom>
          <a:noFill/>
        </p:spPr>
      </p:pic>
      <p:pic>
        <p:nvPicPr>
          <p:cNvPr id="20487" name="Picture 7" descr="G:\фото для през\Даша\IMG_20190704_1037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99584" y="2986087"/>
            <a:ext cx="2301216" cy="3028951"/>
          </a:xfrm>
          <a:prstGeom prst="rect">
            <a:avLst/>
          </a:prstGeom>
          <a:noFill/>
        </p:spPr>
      </p:pic>
      <p:pic>
        <p:nvPicPr>
          <p:cNvPr id="20488" name="Picture 8" descr="G:\фото для през\Даша\IMG_20191011_12065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85976" y="3757613"/>
            <a:ext cx="1879850" cy="2586038"/>
          </a:xfrm>
          <a:prstGeom prst="rect">
            <a:avLst/>
          </a:prstGeom>
          <a:noFill/>
        </p:spPr>
      </p:pic>
      <p:pic>
        <p:nvPicPr>
          <p:cNvPr id="20489" name="Picture 9" descr="G:\фото для през\Даша\P908158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5738" y="242887"/>
            <a:ext cx="2029228" cy="2528888"/>
          </a:xfrm>
          <a:prstGeom prst="rect">
            <a:avLst/>
          </a:prstGeom>
          <a:noFill/>
        </p:spPr>
      </p:pic>
      <p:pic>
        <p:nvPicPr>
          <p:cNvPr id="20490" name="Picture 10" descr="G:\фото для през\Даша\PB14172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1463" y="3014663"/>
            <a:ext cx="1743075" cy="2675620"/>
          </a:xfrm>
          <a:prstGeom prst="rect">
            <a:avLst/>
          </a:prstGeom>
          <a:noFill/>
        </p:spPr>
      </p:pic>
      <p:pic>
        <p:nvPicPr>
          <p:cNvPr id="20491" name="Picture 11" descr="G:\фото для през\Даша\P219264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0329863" y="3100388"/>
            <a:ext cx="1643062" cy="3553599"/>
          </a:xfrm>
          <a:prstGeom prst="rect">
            <a:avLst/>
          </a:prstGeom>
          <a:noFill/>
        </p:spPr>
      </p:pic>
      <p:pic>
        <p:nvPicPr>
          <p:cNvPr id="20492" name="Picture 12" descr="G:\фото для през\Даша\P3142696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500812" y="3300413"/>
            <a:ext cx="2214988" cy="2828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401081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838" y="365126"/>
            <a:ext cx="3314700" cy="21923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Илюша, ты же удалец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во всём ты молодец!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Смело в школу ты шагай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науки постигай.</a:t>
            </a:r>
            <a:endParaRPr lang="ru-RU" sz="2000" dirty="0">
              <a:latin typeface="+mn-lt"/>
            </a:endParaRPr>
          </a:p>
        </p:txBody>
      </p:sp>
      <p:pic>
        <p:nvPicPr>
          <p:cNvPr id="21506" name="Picture 2" descr="G:\фото для през\Илья\IMG_39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3" y="257177"/>
            <a:ext cx="2036452" cy="2543174"/>
          </a:xfrm>
          <a:prstGeom prst="rect">
            <a:avLst/>
          </a:prstGeom>
          <a:noFill/>
        </p:spPr>
      </p:pic>
      <p:pic>
        <p:nvPicPr>
          <p:cNvPr id="21507" name="Picture 3" descr="G:\фото для през\Илья\IMG_20180418_0826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8901" y="214313"/>
            <a:ext cx="1743075" cy="3986213"/>
          </a:xfrm>
          <a:prstGeom prst="rect">
            <a:avLst/>
          </a:prstGeom>
          <a:noFill/>
        </p:spPr>
      </p:pic>
      <p:pic>
        <p:nvPicPr>
          <p:cNvPr id="21508" name="Picture 4" descr="G:\фото для през\Илья\IMG_20190521_0902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58036" y="257175"/>
            <a:ext cx="2305628" cy="2357438"/>
          </a:xfrm>
          <a:prstGeom prst="rect">
            <a:avLst/>
          </a:prstGeom>
          <a:noFill/>
        </p:spPr>
      </p:pic>
      <p:pic>
        <p:nvPicPr>
          <p:cNvPr id="21509" name="Picture 5" descr="G:\фото для през\Илья\IMG_20190917_1700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9118" y="200025"/>
            <a:ext cx="2287143" cy="2486025"/>
          </a:xfrm>
          <a:prstGeom prst="rect">
            <a:avLst/>
          </a:prstGeom>
          <a:noFill/>
        </p:spPr>
      </p:pic>
      <p:pic>
        <p:nvPicPr>
          <p:cNvPr id="21510" name="Picture 6" descr="G:\фото для през\Илья\IMG_20191122_1123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56491" y="3429000"/>
            <a:ext cx="1687634" cy="3014664"/>
          </a:xfrm>
          <a:prstGeom prst="rect">
            <a:avLst/>
          </a:prstGeom>
          <a:noFill/>
        </p:spPr>
      </p:pic>
      <p:pic>
        <p:nvPicPr>
          <p:cNvPr id="21511" name="Picture 7" descr="G:\фото для през\Илья\IMG_20200115_1107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960268" y="2843213"/>
            <a:ext cx="2060282" cy="3143250"/>
          </a:xfrm>
          <a:prstGeom prst="rect">
            <a:avLst/>
          </a:prstGeom>
          <a:noFill/>
        </p:spPr>
      </p:pic>
      <p:pic>
        <p:nvPicPr>
          <p:cNvPr id="21512" name="Picture 8" descr="G:\фото для през\Илья\P222264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25" y="2600324"/>
            <a:ext cx="1600200" cy="3491345"/>
          </a:xfrm>
          <a:prstGeom prst="rect">
            <a:avLst/>
          </a:prstGeom>
          <a:noFill/>
        </p:spPr>
      </p:pic>
      <p:pic>
        <p:nvPicPr>
          <p:cNvPr id="21513" name="Picture 9" descr="G:\фото для през\Илья\P912244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439799" y="2914650"/>
            <a:ext cx="2189602" cy="3328987"/>
          </a:xfrm>
          <a:prstGeom prst="rect">
            <a:avLst/>
          </a:prstGeom>
          <a:noFill/>
        </p:spPr>
      </p:pic>
      <p:pic>
        <p:nvPicPr>
          <p:cNvPr id="21514" name="Picture 10" descr="G:\фото для през\Илья\P928236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2888" y="2871788"/>
            <a:ext cx="1700212" cy="3471863"/>
          </a:xfrm>
          <a:prstGeom prst="rect">
            <a:avLst/>
          </a:prstGeom>
          <a:noFill/>
        </p:spPr>
      </p:pic>
      <p:pic>
        <p:nvPicPr>
          <p:cNvPr id="21515" name="Picture 11" descr="G:\фото для през\Илья\PC18183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425662" y="2957513"/>
            <a:ext cx="1860587" cy="3671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фото для през\_900078_2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9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138" y="400051"/>
            <a:ext cx="394335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+mn-lt"/>
              </a:rPr>
              <a:t>Даниил наш любит рисовать,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Взрослым любит помогать.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У него талантов много.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Пусть будет светлая дорога!</a:t>
            </a:r>
            <a:endParaRPr lang="ru-RU" sz="2200" dirty="0"/>
          </a:p>
        </p:txBody>
      </p:sp>
      <p:pic>
        <p:nvPicPr>
          <p:cNvPr id="22530" name="Picture 2" descr="G:\фото для през\Даниил\IMG_20180418_0925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185737"/>
            <a:ext cx="1943100" cy="3604137"/>
          </a:xfrm>
          <a:prstGeom prst="rect">
            <a:avLst/>
          </a:prstGeom>
          <a:noFill/>
        </p:spPr>
      </p:pic>
      <p:pic>
        <p:nvPicPr>
          <p:cNvPr id="22533" name="Picture 5" descr="G:\фото для през\Даниил\IMG_20191212_1211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46641" y="228601"/>
            <a:ext cx="2245359" cy="2914649"/>
          </a:xfrm>
          <a:prstGeom prst="rect">
            <a:avLst/>
          </a:prstGeom>
          <a:noFill/>
        </p:spPr>
      </p:pic>
      <p:pic>
        <p:nvPicPr>
          <p:cNvPr id="22534" name="Picture 6" descr="G:\фото для през\Даниил\P21926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57476" y="300038"/>
            <a:ext cx="1757362" cy="4509858"/>
          </a:xfrm>
          <a:prstGeom prst="rect">
            <a:avLst/>
          </a:prstGeom>
          <a:noFill/>
        </p:spPr>
      </p:pic>
      <p:pic>
        <p:nvPicPr>
          <p:cNvPr id="22535" name="Picture 7" descr="G:\фото для през\Даниил\P91916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5" y="3871913"/>
            <a:ext cx="2514598" cy="2735345"/>
          </a:xfrm>
          <a:prstGeom prst="rect">
            <a:avLst/>
          </a:prstGeom>
          <a:noFill/>
        </p:spPr>
      </p:pic>
      <p:pic>
        <p:nvPicPr>
          <p:cNvPr id="22536" name="Picture 8" descr="G:\фото для през\Даниил\P91916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71937" y="2399001"/>
            <a:ext cx="1800225" cy="4273262"/>
          </a:xfrm>
          <a:prstGeom prst="rect">
            <a:avLst/>
          </a:prstGeom>
          <a:noFill/>
        </p:spPr>
      </p:pic>
      <p:pic>
        <p:nvPicPr>
          <p:cNvPr id="22532" name="Picture 4" descr="G:\фото для през\Даниил\IMG_20191107_163813.jpg"/>
          <p:cNvPicPr>
            <a:picLocks noChangeAspect="1" noChangeArrowheads="1"/>
          </p:cNvPicPr>
          <p:nvPr/>
        </p:nvPicPr>
        <p:blipFill>
          <a:blip r:embed="rId8" cstate="screen"/>
          <a:srcRect r="-507"/>
          <a:stretch>
            <a:fillRect/>
          </a:stretch>
        </p:blipFill>
        <p:spPr bwMode="auto">
          <a:xfrm>
            <a:off x="5927635" y="2371725"/>
            <a:ext cx="2473416" cy="2986088"/>
          </a:xfrm>
          <a:prstGeom prst="rect">
            <a:avLst/>
          </a:prstGeom>
          <a:noFill/>
        </p:spPr>
      </p:pic>
      <p:pic>
        <p:nvPicPr>
          <p:cNvPr id="22537" name="Picture 9" descr="G:\фото для през\Даниил\P928237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54852" y="457201"/>
            <a:ext cx="1917848" cy="3171825"/>
          </a:xfrm>
          <a:prstGeom prst="rect">
            <a:avLst/>
          </a:prstGeom>
          <a:noFill/>
        </p:spPr>
      </p:pic>
      <p:pic>
        <p:nvPicPr>
          <p:cNvPr id="22538" name="Picture 10" descr="G:\фото для през\Даниил\PA11167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469719" y="3186112"/>
            <a:ext cx="2517494" cy="3429000"/>
          </a:xfrm>
          <a:prstGeom prst="rect">
            <a:avLst/>
          </a:prstGeom>
          <a:noFill/>
        </p:spPr>
      </p:pic>
      <p:pic>
        <p:nvPicPr>
          <p:cNvPr id="22539" name="Picture 11" descr="G:\фото для през\Даниил\PC25263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729538" y="4214812"/>
            <a:ext cx="1885950" cy="2433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69</Words>
  <Application>Microsoft Office PowerPoint</Application>
  <PresentationFormat>Произвольный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НАШИ ВЫПУСКНИКИ</vt:lpstr>
      <vt:lpstr>Слайд 2</vt:lpstr>
      <vt:lpstr>Слайд 3</vt:lpstr>
      <vt:lpstr>Быстро Костя повзрослел, Всё усвоить он успел. К новым знаньям он стремится. В школе это пригодиться. </vt:lpstr>
      <vt:lpstr>Наша Машенька умна, Добротой наделена. Верим, что только «4» и «5» Будут тетрадки её заполнять.  Из любого положенья Выход ты всегда найдёшь, Фантазировать ты любишь, Никогда не пропадёшь. </vt:lpstr>
      <vt:lpstr>Справедливый и спокойный, Похвалы всегда достойный. Максима дети уважают, Успехов все ему желают. </vt:lpstr>
      <vt:lpstr>Даша – звонкий голосочек – И стройна, как колосочек. Любит взрослым помогать И добрее не сыскать. Тебе мы от души желаем Друзей хороших повстречать, Быть такой же доброй, славной И пятёрки получать. </vt:lpstr>
      <vt:lpstr>Илюша, ты же удалец И во всём ты молодец! Смело в школу ты шагай И науки постигай.</vt:lpstr>
      <vt:lpstr> Даниил наш любит рисовать, Взрослым любит помогать. У него талантов много. Пусть будет светлая дорога!</vt:lpstr>
      <vt:lpstr>Настя наша – хохотушка, Весёлая и славная девчушка. Умеет читать, рисовать и лепить. В школе её будут очень любить. Тебя мы в школу провожаем И от всей души желаем В школе ты старайся и прилежно занимайся. </vt:lpstr>
      <vt:lpstr>Дениса в школу провожаем И от всей души желаем, Чтоб уроки отвечал Без запинки, без труда, А учитель даже ахнул И сказал: «Вот это да!» </vt:lpstr>
      <vt:lpstr>Насте желаем верных друзей, Много здоровья и солнечных дней, В учёбе успехов и только добра. Пусть жизнь твоя радости будет полна! С тобою грустно расставаться, Но всё же будем улыбаться. Ведь в школе столько интересного, Неизвестного, чудесного.   </vt:lpstr>
      <vt:lpstr>В спортзале Ринату равных нет. Желаем мы ему побед, Лучше всех считать, писать И «отлично» получать!    </vt:lpstr>
      <vt:lpstr>Кириллу желаем верных друзей, Много здоровья и солнечных дней, В учёбе успехов и только добра. Пусть жизнь твоя радости будет полна! </vt:lpstr>
      <vt:lpstr>Егор любит строить, мастерить, Много-много говорить. От души ему желаем Лучше всех считать, писать, Много книжек прочитать. </vt:lpstr>
      <vt:lpstr>Счастливого пути!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ВЫПУСКНИКИ</dc:title>
  <dc:creator>Михаил</dc:creator>
  <cp:lastModifiedBy>XTreme.ws</cp:lastModifiedBy>
  <cp:revision>31</cp:revision>
  <dcterms:created xsi:type="dcterms:W3CDTF">2020-05-07T07:43:39Z</dcterms:created>
  <dcterms:modified xsi:type="dcterms:W3CDTF">2020-05-27T12:23:20Z</dcterms:modified>
</cp:coreProperties>
</file>