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013E-9D47-4F33-AA67-1794C43BCC62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2FD3-307D-4824-BA3D-FE2AAB8F86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2FD3-307D-4824-BA3D-FE2AAB8F866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2FD3-307D-4824-BA3D-FE2AAB8F866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8CA99A-413C-48F8-A5DE-427F161576B6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0DA39E9-0408-46E2-848F-78D722063A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776288"/>
            <a:ext cx="8061325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До свидания 4 «Б» класс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Пользователь\Desktop\Материалы 4 б\Vipusk_nacha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9324"/>
            <a:ext cx="5429288" cy="38528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2016 – 2020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Материалы 4 б\DSC02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214842" cy="2643206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Материалы 4 б\DSC_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049157" cy="2571768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Материалы 4 б\DSC02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2643206" cy="2514248"/>
          </a:xfrm>
          <a:prstGeom prst="rect">
            <a:avLst/>
          </a:prstGeom>
          <a:noFill/>
        </p:spPr>
      </p:pic>
      <p:pic>
        <p:nvPicPr>
          <p:cNvPr id="10" name="Picture 4" descr="C:\Users\Пользователь\Desktop\Материалы 4 б\IMG-5000e0ddb8a2a584b9e6c35ed35539b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1" y="3429000"/>
            <a:ext cx="3071834" cy="2571768"/>
          </a:xfrm>
          <a:prstGeom prst="rect">
            <a:avLst/>
          </a:prstGeom>
          <a:noFill/>
        </p:spPr>
      </p:pic>
      <p:pic>
        <p:nvPicPr>
          <p:cNvPr id="2056" name="Picture 8" descr="C:\Users\Пользователь\Desktop\Материалы 4 б\DSC02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Материалы 4 б\DSC_038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571750" cy="2071688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Материалы 4 б\DSC_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3071834" cy="2214554"/>
          </a:xfrm>
          <a:prstGeom prst="rect">
            <a:avLst/>
          </a:prstGeom>
          <a:noFill/>
        </p:spPr>
      </p:pic>
      <p:pic>
        <p:nvPicPr>
          <p:cNvPr id="11" name="Picture 6" descr="C:\Users\Пользователь\Desktop\Материалы 4 б\IMG_20191113_125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0"/>
            <a:ext cx="3143240" cy="2214554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Desktop\Материалы 4 б\IMG_20191127_123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5992"/>
            <a:ext cx="2571736" cy="2071494"/>
          </a:xfrm>
          <a:prstGeom prst="rect">
            <a:avLst/>
          </a:prstGeom>
          <a:noFill/>
        </p:spPr>
      </p:pic>
      <p:pic>
        <p:nvPicPr>
          <p:cNvPr id="19" name="Picture 9" descr="C:\Users\Пользователь\Desktop\Материалы 4 б\IMG_20191223_122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285992"/>
            <a:ext cx="3071834" cy="2071702"/>
          </a:xfrm>
          <a:prstGeom prst="rect">
            <a:avLst/>
          </a:prstGeom>
          <a:noFill/>
        </p:spPr>
      </p:pic>
      <p:pic>
        <p:nvPicPr>
          <p:cNvPr id="3082" name="Picture 10" descr="C:\Users\Пользователь\Desktop\Материалы 4 б\IMG_20200210_1219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285992"/>
            <a:ext cx="3143240" cy="2074362"/>
          </a:xfrm>
          <a:prstGeom prst="rect">
            <a:avLst/>
          </a:prstGeom>
          <a:noFill/>
        </p:spPr>
      </p:pic>
      <p:pic>
        <p:nvPicPr>
          <p:cNvPr id="3083" name="Picture 11" descr="C:\Users\Пользователь\Desktop\Материалы 4 б\IMG-20200319-WA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9132"/>
            <a:ext cx="2571736" cy="2428868"/>
          </a:xfrm>
          <a:prstGeom prst="rect">
            <a:avLst/>
          </a:prstGeom>
          <a:noFill/>
        </p:spPr>
      </p:pic>
      <p:pic>
        <p:nvPicPr>
          <p:cNvPr id="3084" name="Picture 12" descr="C:\Users\Пользователь\Desktop\Материалы 4 б\DSC_04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3" y="4429132"/>
            <a:ext cx="3071833" cy="2428868"/>
          </a:xfrm>
          <a:prstGeom prst="rect">
            <a:avLst/>
          </a:prstGeom>
          <a:noFill/>
        </p:spPr>
      </p:pic>
      <p:pic>
        <p:nvPicPr>
          <p:cNvPr id="23" name="Picture 7" descr="C:\Users\Пользователь\Desktop\Материалы 4 б\DSC_03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4429132"/>
            <a:ext cx="3143240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Материалы 4 б\IMG_20190919_10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2000264" cy="1857387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Материалы 4 б\IMG_20190913_12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2000264" cy="185738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Материалы 4 б\IMG_20191223_122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2071702" cy="185738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Материалы 4 б\IMG_20200217_124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290"/>
            <a:ext cx="1928826" cy="1857388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Материалы 4 б\IMG_20200221_112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357430"/>
            <a:ext cx="2071702" cy="2214578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esktop\Материалы 4 б\IMG-20190919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357430"/>
            <a:ext cx="2214578" cy="2214578"/>
          </a:xfrm>
          <a:prstGeom prst="rect">
            <a:avLst/>
          </a:prstGeom>
          <a:noFill/>
        </p:spPr>
      </p:pic>
      <p:pic>
        <p:nvPicPr>
          <p:cNvPr id="4105" name="Picture 9" descr="C:\Users\Пользователь\Desktop\Материалы 4 б\IMG_20190919_1006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357430"/>
            <a:ext cx="2000264" cy="2214578"/>
          </a:xfrm>
          <a:prstGeom prst="rect">
            <a:avLst/>
          </a:prstGeom>
          <a:noFill/>
        </p:spPr>
      </p:pic>
      <p:pic>
        <p:nvPicPr>
          <p:cNvPr id="4106" name="Picture 10" descr="C:\Users\Пользователь\Desktop\Материалы 4 б\IMG_20190913_1351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357430"/>
            <a:ext cx="2071702" cy="2214578"/>
          </a:xfrm>
          <a:prstGeom prst="rect">
            <a:avLst/>
          </a:prstGeom>
          <a:noFill/>
        </p:spPr>
      </p:pic>
      <p:pic>
        <p:nvPicPr>
          <p:cNvPr id="4107" name="Picture 11" descr="C:\Users\Пользователь\Desktop\Материалы 4 б\IMG-20191224-WA00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714884"/>
            <a:ext cx="2000264" cy="1928826"/>
          </a:xfrm>
          <a:prstGeom prst="rect">
            <a:avLst/>
          </a:prstGeom>
          <a:noFill/>
        </p:spPr>
      </p:pic>
      <p:pic>
        <p:nvPicPr>
          <p:cNvPr id="4108" name="Picture 12" descr="C:\Users\Пользователь\Desktop\Материалы 4 б\IMG-20191226-WA00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9" y="4714884"/>
            <a:ext cx="2214578" cy="1928826"/>
          </a:xfrm>
          <a:prstGeom prst="rect">
            <a:avLst/>
          </a:prstGeom>
          <a:noFill/>
        </p:spPr>
      </p:pic>
      <p:pic>
        <p:nvPicPr>
          <p:cNvPr id="4109" name="Picture 13" descr="C:\Users\Пользователь\Desktop\Материалы 4 б\IMG-20200227-WA00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1" y="4714884"/>
            <a:ext cx="2214577" cy="1928826"/>
          </a:xfrm>
          <a:prstGeom prst="rect">
            <a:avLst/>
          </a:prstGeom>
          <a:noFill/>
        </p:spPr>
      </p:pic>
      <p:pic>
        <p:nvPicPr>
          <p:cNvPr id="4110" name="Picture 14" descr="C:\Users\Пользователь\Desktop\Материалы 4 б\IMG-20191224-WA003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4714884"/>
            <a:ext cx="1643074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Материалы 4 б\IMG-2020052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42786"/>
            <a:ext cx="8215370" cy="5467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163</TotalTime>
  <Words>13</Words>
  <Application>Microsoft Office PowerPoint</Application>
  <PresentationFormat>Экран (4:3)</PresentationFormat>
  <Paragraphs>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До свидания 4 «Б» класс</vt:lpstr>
      <vt:lpstr>2016 – 2020 год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 4 «Б» класс</dc:title>
  <dc:creator>Пользователь</dc:creator>
  <cp:lastModifiedBy>Пользователь</cp:lastModifiedBy>
  <cp:revision>17</cp:revision>
  <dcterms:created xsi:type="dcterms:W3CDTF">2020-05-24T08:40:09Z</dcterms:created>
  <dcterms:modified xsi:type="dcterms:W3CDTF">2020-05-24T11:23:39Z</dcterms:modified>
</cp:coreProperties>
</file>