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627" autoAdjust="0"/>
  </p:normalViewPr>
  <p:slideViewPr>
    <p:cSldViewPr>
      <p:cViewPr>
        <p:scale>
          <a:sx n="56" d="100"/>
          <a:sy n="56" d="100"/>
        </p:scale>
        <p:origin x="-1099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Я -РОССИЯНИН\Домашний очаг\52f449b353d09a032799b6c2365f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223247" cy="420929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260648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казенное общеобразовательное учреждение Омской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Адаптивная школа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 76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326176" y="5193487"/>
            <a:ext cx="4301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 «Я – Россиянин»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71800" y="5733256"/>
            <a:ext cx="3580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Блок: «Домашний очаг»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149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№5.</a:t>
            </a:r>
          </a:p>
        </p:txBody>
      </p:sp>
      <p:pic>
        <p:nvPicPr>
          <p:cNvPr id="24579" name="Picture 3" descr="C:\Users\Юля\Desktop\проект Я-РОССИЯНИН\5 групп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771800" cy="3695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C:\Users\Юля\Desktop\проект Я-РОССИЯНИН\5 групп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736304" cy="3648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C:\Users\Юля\Desktop\проект Я-РОССИЯНИН\5 групп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2754306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C:\Users\Юля\Desktop\проект Я-РОССИЯНИН\5 группа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2520280" cy="1680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3" name="Picture 7" descr="C:\Users\Юля\Desktop\проект Я-РОССИЯНИН\5 группа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980728"/>
            <a:ext cx="2484277" cy="165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49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№6.</a:t>
            </a:r>
          </a:p>
        </p:txBody>
      </p:sp>
      <p:pic>
        <p:nvPicPr>
          <p:cNvPr id="25602" name="Picture 2" descr="C:\Users\Юля\Desktop\проект Я-РОССИЯНИН\6 группа\IMG-20181129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321369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Users\Юля\Desktop\проект Я-РОССИЯНИН\6 группа\DSC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624402" cy="2718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C:\Users\Юля\Desktop\проект Я-РОССИЯНИН\6 группа\DSC_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88640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проектного блока прошла выставка рисунков по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 «Моя семья».</a:t>
            </a:r>
            <a:r>
              <a:rPr lang="ru-RU" sz="2000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делились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опытом, традициями своих семейных отношений, что и отобразили совместно с детьми в своих рисунках, пронизанных теплотой и любовью к своей семье и своим близким.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131" y="1512079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№1.</a:t>
            </a:r>
          </a:p>
        </p:txBody>
      </p:sp>
      <p:pic>
        <p:nvPicPr>
          <p:cNvPr id="26627" name="Picture 3" descr="C:\Users\Юля\Desktop\проект Я-РОССИЯНИН\1 группа\IMG-2018121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119" y="1851761"/>
            <a:ext cx="3096344" cy="2255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IMG_20181217_142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90" y="4293096"/>
            <a:ext cx="3986708" cy="2242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181217_142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24190" cy="2263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181217_142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5288"/>
            <a:ext cx="3855194" cy="2168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оект Я -РОССИЯНИН\Домашний очаг\ad4bcff3f04f62fdbc5151da7e76ee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</p:spPr>
      </p:pic>
      <p:pic>
        <p:nvPicPr>
          <p:cNvPr id="3" name="Picture 2" descr="C:\Users\Юля\Desktop\проект Я-РОССИЯНИН\3 группа\ноябрь\DSCN1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56466" cy="349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Юля\Desktop\проект Я-РОССИЯНИН\3 группа\ноябрь\DSCN1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096" y="4005064"/>
            <a:ext cx="3540137" cy="2654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Юля\Desktop\проект Я-РОССИЯНИН\3 группа\ноябрь\DSCN1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696" y="4077072"/>
            <a:ext cx="3432376" cy="257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548680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Ребята не забыли о самом главном празднике осени – «День матери»! Вместе с теплыми поздравлениями, словами любви к своим мамочкам, ребята подарили подарки, сделанные своими руками!</a:t>
            </a:r>
            <a:endParaRPr lang="ru-RU" sz="2000" b="1" dirty="0">
              <a:solidFill>
                <a:srgbClr val="9B05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№1.</a:t>
            </a:r>
          </a:p>
        </p:txBody>
      </p:sp>
      <p:pic>
        <p:nvPicPr>
          <p:cNvPr id="28674" name="Picture 2" descr="C:\Users\Юля\Desktop\сад2018\декабрь\IMG_20181211_15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104456" cy="230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Users\Юля\Desktop\сад2018\декабрь\IMG_20181211_16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08" y="4221088"/>
            <a:ext cx="4194265" cy="2359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C:\Users\Юля\Desktop\сад2018\декабрь\IMG_20181211_162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48049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C:\Users\Юля\Desktop\сад2018\декабрь\IMG_20181211_162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4480499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№5.</a:t>
            </a:r>
          </a:p>
        </p:txBody>
      </p:sp>
      <p:pic>
        <p:nvPicPr>
          <p:cNvPr id="29698" name="Picture 2" descr="C:\Users\Юля\Desktop\проект Я-РОССИЯНИН\5 групп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3356992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C:\Users\Юля\Desktop\проект Я-РОССИЯНИН\5 групп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08720"/>
            <a:ext cx="297633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C:\Users\Юля\Desktop\проект Я-РОССИЯНИН\5 группа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5540213" cy="4155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оект Я -РОССИЯНИН\Домашний очаг\ad4bcff3f04f62fdbc5151da7e76ee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</p:spPr>
      </p:pic>
      <p:pic>
        <p:nvPicPr>
          <p:cNvPr id="3" name="Picture 3" descr="C:\Users\Юля\Desktop\проект Я-РОССИЯНИН\6 группа\IMG-20181125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980" y="4005064"/>
            <a:ext cx="189021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Юля\Desktop\проект Я-РОССИЯНИН\6 группа\IMG-20181125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1"/>
            <a:ext cx="1854206" cy="247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Юля\Desktop\проект Я-РОССИЯНИН\6 группа\IMG-20181125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04664"/>
            <a:ext cx="4208917" cy="3156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Users\Юля\Desktop\проект Я-РОССИЯНИН\6 группа\IMG-20181125-WA0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933057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908720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познакомить детей с понятием домашний очаг, воспитывать уважение к членам своей семьи. Способствовать формированию семейных ценностей, в основе которых лежит взаимопонимание, уважение к близким людям.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определять и находить родственные связи, составлять древо своей семьи.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умении связно и последовательно рассказывать о своей семье по фотографиям.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чувство семейной сплоченности на основе представлений о семье, ее составе, взаимоотношениях и домашнем очаге.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Совместное творчество детей и родителей. Украшение интерьера детского сада в осенний период.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оект Я -РОССИЯНИН\Домашний очаг\ad4bcff3f04f62fdbc5151da7e76ee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8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"Семья глазами ребенка"</a:t>
            </a:r>
            <a:endParaRPr lang="ru-RU" sz="2000" dirty="0" smtClean="0">
              <a:solidFill>
                <a:srgbClr val="9B05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счастье, любовь и удача,</a:t>
            </a: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летом поездки на дачу.</a:t>
            </a: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праздник, семейные даты,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Подарки, покупки, приятные траты.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Рожденье детей, первый шаг, первый лепет,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Мечты о хорошем, волнение и трепет.</a:t>
            </a: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труд, друг о друге забота,</a:t>
            </a: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много домашней работы.</a:t>
            </a:r>
          </a:p>
          <a:p>
            <a:pPr algn="ctr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важно! </a:t>
            </a: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сложно!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жить без семьи никому не возможно!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501008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первый социальный институт, в котором ребенок встречается в жизни, частью которого является. Семья занимает центральное место в воспитании ребенка, играет основную роль в формировании мировоззрения, нравственных норм поведения, чувств, социально-нравственного облика и позиции малыша.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Поэтому проблема сохранения семейных ценностей, возрождения семейных традиций становится актуальной и определяется той огромной ролью, которую играет семья и семейные традиции в развитии и формировании  социально-нравственной культуры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0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традиций семей ребят стало участие в выставке поделок «Осенняя кладовая».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764704"/>
            <a:ext cx="8533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№1.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Полина Н. со своими родителями изготовила замечательную парочку под названием «Любовь-Морковь»; у Паши М. и его мамы получился из шишек чудесный медведь; семьи Богдана В., Матвея В. и  Вани Р. вместе с родителями в своих работах использовали засушенные листья; Арсений З. с мамой смастерили из овощей и фруктов черепашку и гусеницу, а Миша П. – ёжика. </a:t>
            </a:r>
            <a:endParaRPr lang="ru-RU" dirty="0"/>
          </a:p>
        </p:txBody>
      </p:sp>
      <p:pic>
        <p:nvPicPr>
          <p:cNvPr id="17410" name="Picture 2" descr="C:\Users\Юля\Desktop\фото - сад 1 группа\сентябрь 2018\IMG_20181005_17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2464274" cy="1386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Юля\Desktop\фото - сад 1 группа\сентябрь 2018\IMG_20181005_17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1862" y="3717032"/>
            <a:ext cx="2464274" cy="1386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Юля\Desktop\фото - сад 1 группа\сентябрь 2018\IMG_20181005_171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407767" cy="4280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Users\Юля\Desktop\фото - сад 1 группа\сентябрь 2018\IMG_20181005_171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50" y="2492896"/>
            <a:ext cx="2313257" cy="4112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C:\Users\Юля\Desktop\фото - сад 1 группа\сентябрь 2018\IMG_20181005_171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157192"/>
            <a:ext cx="2464274" cy="1386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№4.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Илья А. со своими родителями смастерили замечательный парусник из кабачка; у Егора К. и его мамы получился из шишек сказочный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лесовичок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семьи Ярослава Ш., Сони О. и Максима Н. в своих работах использовали засушенные листья; Денис Б. с мамой смастерили из природного материала  красивые цветы; семьи Маши Д. и Даши Б. создали композиции из тыквы и цветов; а семья Даниила К. вырезали праздничную тыкву. Совместное изготовление поделок сближает детей и родителей, участие в подобных мероприятиях воспитывает в дошкольниках чувство гордости за свою семью.</a:t>
            </a:r>
            <a:endParaRPr lang="ru-RU" dirty="0"/>
          </a:p>
        </p:txBody>
      </p:sp>
      <p:pic>
        <p:nvPicPr>
          <p:cNvPr id="21508" name="Picture 4" descr="C:\Users\Юля\Desktop\проект Я-РОССИЯНИН\4 группа\PA042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3554053" cy="266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C:\Users\Юля\Desktop\проект Я-РОССИЯНИН\4 группа\PA02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648717" cy="273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C:\Users\Юля\Desktop\проект Я-РОССИЯНИН\4 группа\PA022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8880"/>
            <a:ext cx="3384377" cy="2538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612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изготовление поделок сближает детей и родителей, участие в подобных мероприятиях воспитывает в дошкольниках чувство гордости за свою семью.</a:t>
            </a:r>
            <a:endParaRPr lang="ru-RU" b="1" dirty="0">
              <a:solidFill>
                <a:srgbClr val="9B05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Ребята и родители проявили недюжинные фантазию и способности при изготовлении поделок из овощей и фруктов, а так же из природного и бросового материала. И главное, композиции на выставку придумывали всей семьей!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Юля\Desktop\проект Я-РОССИЯНИН\6 группа\DS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297033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дружно, всей семьей, ребята не только трудятся, но и отдыхают и занимаются спортом. И рассказали об этом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фотоколлаже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«Моя дружная семья».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52536" y="1268760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9B0533"/>
                </a:solidFill>
                <a:effectLst/>
                <a:latin typeface="Times New Roman" pitchFamily="18" charset="0"/>
                <a:cs typeface="Times New Roman" pitchFamily="18" charset="0"/>
              </a:rPr>
              <a:t> №1.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9B05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ля\Desktop\проект Я-РОССИЯНИН\1 группа\IMG-2018120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759629" cy="206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Юля\Desktop\проект Я-РОССИЯНИН\1 группа\IMG-2018121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58958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Юля\Desktop\проект Я-РОССИЯНИН\1 группа\IMG-20181205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78431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Юля\Desktop\сад2018\декабрь\IMG-006ffd3ba1d9b10a3218c6ebe7dfb8c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Юля\Desktop\сад2018\декабрь\IMG-5ec63e0f26fdef68b046123c1e0aed3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ля\Desktop\проект Я-РОССИЯНИН\3 группа\октябрь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121025" cy="312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149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№3.</a:t>
            </a:r>
          </a:p>
        </p:txBody>
      </p:sp>
      <p:pic>
        <p:nvPicPr>
          <p:cNvPr id="22531" name="Picture 3" descr="C:\Users\Юля\Desktop\проект Я-РОССИЯНИН\3 группа\октябрь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Юля\Desktop\проект Я-РОССИЯНИН\3 группа\октябрь\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C:\Users\Юля\Desktop\проект Я-РОССИЯНИН\3 группа\октябрь\image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0728"/>
            <a:ext cx="2663280" cy="3551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C:\Users\Юля\Desktop\проект Я-РОССИЯНИН\3 группа\октябрь\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2526618" cy="3368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5" name="Picture 7" descr="C:\Users\Юля\Desktop\проект Я-РОССИЯНИН\3 группа\октябрь\image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81128"/>
            <a:ext cx="2447594" cy="1835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149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0533"/>
                </a:solidFill>
                <a:latin typeface="Times New Roman" pitchFamily="18" charset="0"/>
                <a:cs typeface="Times New Roman" pitchFamily="18" charset="0"/>
              </a:rPr>
              <a:t>Группа №4.</a:t>
            </a:r>
          </a:p>
        </p:txBody>
      </p:sp>
      <p:pic>
        <p:nvPicPr>
          <p:cNvPr id="23554" name="Picture 2" descr="C:\Users\Юля\Desktop\проект Я-РОССИЯНИН\4 группа\IMG-34e8bd62dcf9d74e5726a450052cc49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088232" cy="278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Юля\Desktop\проект Я-РОССИЯНИН\4 группа\IMG-5556876a388bcb93440ca990b74e9bd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2106235" cy="28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Users\Юля\Desktop\проект Я-РОССИЯНИН\4 группа\IMG-20181028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5"/>
            <a:ext cx="2070230" cy="2760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C:\Users\Юля\Desktop\проект Я-РОССИЯНИН\4 группа\IMG-20181114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2088232" cy="278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C:\Users\Юля\Desktop\проект Я-РОССИЯНИН\4 группа\IMG-d3bdf83053a0d3c90126c4d4095ff65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93305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9" name="Picture 7" descr="C:\Users\Юля\Desktop\проект Я-РОССИЯНИН\4 группа\SDC112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933056"/>
            <a:ext cx="3600400" cy="2700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39</cp:revision>
  <dcterms:created xsi:type="dcterms:W3CDTF">2018-12-12T17:04:59Z</dcterms:created>
  <dcterms:modified xsi:type="dcterms:W3CDTF">2018-12-17T10:31:37Z</dcterms:modified>
</cp:coreProperties>
</file>