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E55C-06B9-4BA4-BBE7-211CCD229EB8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8ED54-2F3D-4A9B-B01A-D8FCB5EA4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Monotype Corsiva" pitchFamily="66" charset="0"/>
              </a:rPr>
              <a:t>Урок </a:t>
            </a:r>
            <a:r>
              <a:rPr lang="ru-RU" sz="3600" dirty="0" smtClean="0">
                <a:latin typeface="Monotype Corsiva" pitchFamily="66" charset="0"/>
              </a:rPr>
              <a:t>для младших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/>
              <a:t>«</a:t>
            </a:r>
            <a:r>
              <a:rPr lang="ru-RU" sz="6000" b="1" dirty="0">
                <a:latin typeface="Monotype Corsiva" pitchFamily="66" charset="0"/>
              </a:rPr>
              <a:t>Права и обязанности</a:t>
            </a:r>
            <a:r>
              <a:rPr lang="ru-RU" sz="5300" b="1" dirty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01122" cy="928694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казенное общеобразовательное учреждение Омской области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«Адаптивная школа – детский сад №76»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2290" name="Picture 2" descr="Вредные привычки картинки для детей"/>
          <p:cNvPicPr>
            <a:picLocks noChangeAspect="1" noChangeArrowheads="1"/>
          </p:cNvPicPr>
          <p:nvPr/>
        </p:nvPicPr>
        <p:blipFill>
          <a:blip r:embed="rId2"/>
          <a:srcRect r="2439"/>
          <a:stretch>
            <a:fillRect/>
          </a:stretch>
        </p:blipFill>
        <p:spPr bwMode="auto">
          <a:xfrm>
            <a:off x="3143240" y="3929066"/>
            <a:ext cx="2857520" cy="2558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785794"/>
            <a:ext cx="6000792" cy="492922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это нормы, правила поведения, которые устанавливаются и охраняются государством, их должен соблюдать каждый человек, эти правила регулируют отношения между людьми.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Права есть  у всех людей, у богатых и бедных, взрослых и детей. Правда дети обладают и особыми правами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ПОМНИ. Попробуй не наступить, а уступить - Картинка 6346/13"/>
          <p:cNvPicPr>
            <a:picLocks noChangeAspect="1" noChangeArrowheads="1"/>
          </p:cNvPicPr>
          <p:nvPr/>
        </p:nvPicPr>
        <p:blipFill>
          <a:blip r:embed="rId2"/>
          <a:srcRect l="5319" t="1875" r="4255" b="2499"/>
          <a:stretch>
            <a:fillRect/>
          </a:stretch>
        </p:blipFill>
        <p:spPr bwMode="auto">
          <a:xfrm flipH="1">
            <a:off x="142844" y="928670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958166" cy="5500727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27 Конвенции о правах ребенка гласит: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Государства-участники признают право каждого ребенка на уровень жизни, необходимый для физического, умственного, духовного, нравственного и социального развития ребенка.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Родитель(и) или другие лица, воспитывающие ребенка, несут основную ответственность за обеспечение в пределах своих способностей и финансовых возможностей условий жизни, необходимых для развития ребенка.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5786478" cy="5786478"/>
          </a:xfrm>
        </p:spPr>
        <p:txBody>
          <a:bodyPr>
            <a:noAutofit/>
          </a:bodyPr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Обязанность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это то, что входит в круг обязательных действий, поступков человека согласно закону, требованиям общества, желанию самого человека.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каждого человека есть право на жизнь, свободу, здоровье и др. Одновременно у каждого есть и обязанности.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Каждый человек должен быть честным по отношению к людям, всегда помогать им и никого не обижать. Даже самые маленькие дети имеют определённые обязанности. Чем старше становятся дети, тем больше у них появляется обязанностей.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Обязанности бывают самые разные, и они проявляются повсюду - в школе, на улице, в общественных местах, на природе. Главное - помнить о своих обязанностях.</a:t>
            </a:r>
          </a:p>
        </p:txBody>
      </p:sp>
      <p:pic>
        <p:nvPicPr>
          <p:cNvPr id="4" name="Picture 4" descr="ПОМНИ. Попробуй не наступить, а уступить - Картинка 6346/13"/>
          <p:cNvPicPr>
            <a:picLocks noChangeAspect="1" noChangeArrowheads="1"/>
          </p:cNvPicPr>
          <p:nvPr/>
        </p:nvPicPr>
        <p:blipFill>
          <a:blip r:embed="rId2"/>
          <a:srcRect l="5319" t="1875" r="4255" b="2499"/>
          <a:stretch>
            <a:fillRect/>
          </a:stretch>
        </p:blipFill>
        <p:spPr bwMode="auto">
          <a:xfrm>
            <a:off x="6286512" y="1142984"/>
            <a:ext cx="2643206" cy="3964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785794"/>
            <a:ext cx="5815026" cy="5429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Задание № 1.Выбери предложения, в которых говорится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о правах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Каждый учащийся школы может взять книгу в школьной библиотеке.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 каждого ребёнка должно быть имя, фамилия, отчество.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Каждое воскресенье Маша убирает свою комнату.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После того, как Петя достигнет возраста совершеннолетия, он пойдёт в армию.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После каждого школьного часа занятий учащиеся могут отдохнуть на перемене.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ПОМНИ. Попробуй не наступить, а уступить - Картинка 6346/13"/>
          <p:cNvPicPr>
            <a:picLocks noChangeAspect="1" noChangeArrowheads="1"/>
          </p:cNvPicPr>
          <p:nvPr/>
        </p:nvPicPr>
        <p:blipFill>
          <a:blip r:embed="rId2"/>
          <a:srcRect l="5319" t="1875" r="4255" b="2499"/>
          <a:stretch>
            <a:fillRect/>
          </a:stretch>
        </p:blipFill>
        <p:spPr bwMode="auto">
          <a:xfrm flipH="1">
            <a:off x="142844" y="928670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5715040" cy="592935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Задание № 2. Определи, что  является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обязанностью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школьника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Школьник обязан выполнять все требования учителя.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Ученик обязан посещать все занятия по расписанию.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После уроков учащиеся обязаны сделать уборку по всей школе.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-Все учащиеся должны соблюдать правила безопасного поведения в школе.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-Учащиеся обязаны покупать учебники по каждому предмету.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ПОМНИ. Попробуй не наступить, а уступить - Картинка 6346/13"/>
          <p:cNvPicPr>
            <a:picLocks noChangeAspect="1" noChangeArrowheads="1"/>
          </p:cNvPicPr>
          <p:nvPr/>
        </p:nvPicPr>
        <p:blipFill>
          <a:blip r:embed="rId2"/>
          <a:srcRect l="5319" t="1875" r="4255" b="2499"/>
          <a:stretch>
            <a:fillRect/>
          </a:stretch>
        </p:blipFill>
        <p:spPr bwMode="auto">
          <a:xfrm>
            <a:off x="6286512" y="1142984"/>
            <a:ext cx="2643206" cy="3964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Урок для младших школьников «Права и обязанности» </vt:lpstr>
      <vt:lpstr> Права - это нормы, правила поведения, которые устанавливаются и охраняются государством, их должен соблюдать каждый человек, эти правила регулируют отношения между людьми. Права есть  у всех людей, у богатых и бедных, взрослых и детей. Правда дети обладают и особыми правами! </vt:lpstr>
      <vt:lpstr>Статья 27 Конвенции о правах ребенка гласит: 1. Государства-участники признают право каждого ребенка на уровень жизни, необходимый для физического, умственного, духовного, нравственного и социального развития ребенка.   2. Родитель(и) или другие лица, воспитывающие ребенка, несут основную ответственность за обеспечение в пределах своих способностей и финансовых возможностей условий жизни, необходимых для развития ребенка.  </vt:lpstr>
      <vt:lpstr>Обязанность - это то, что входит в круг обязательных действий, поступков человека согласно закону, требованиям общества, желанию самого человека. У каждого человека есть право на жизнь, свободу, здоровье и др. Одновременно у каждого есть и обязанности. Каждый человек должен быть честным по отношению к людям, всегда помогать им и никого не обижать. Даже самые маленькие дети имеют определённые обязанности. Чем старше становятся дети, тем больше у них появляется обязанностей. Обязанности бывают самые разные, и они проявляются повсюду - в школе, на улице, в общественных местах, на природе. Главное - помнить о своих обязанностях.</vt:lpstr>
      <vt:lpstr>Задание № 1.Выбери предложения, в которых говорится о правах.  - Каждый учащийся школы может взять книгу в школьной библиотеке.  -У каждого ребёнка должно быть имя, фамилия, отчество.  -Каждое воскресенье Маша убирает свою комнату.  -После того, как Петя достигнет возраста совершеннолетия, он пойдёт в армию.  -После каждого школьного часа занятий учащиеся могут отдохнуть на перемене. </vt:lpstr>
      <vt:lpstr>Задание № 2. Определи, что  является обязанностью школьника.  -Школьник обязан выполнять все требования учителя.  -Ученик обязан посещать все занятия по расписанию.  -После уроков учащиеся обязаны сделать уборку по всей школе.   -Все учащиеся должны соблюдать правила безопасного поведения в школе.   -Учащиеся обязаны покупать учебники по каждому предмету. </vt:lpstr>
    </vt:vector>
  </TitlesOfParts>
  <Company>Internat76_2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Занятие для младших школьников «Права и обязанности» </dc:title>
  <dc:creator>Internat76_1</dc:creator>
  <cp:lastModifiedBy>Internat76_1</cp:lastModifiedBy>
  <cp:revision>33</cp:revision>
  <dcterms:created xsi:type="dcterms:W3CDTF">2014-11-19T04:32:25Z</dcterms:created>
  <dcterms:modified xsi:type="dcterms:W3CDTF">2014-11-20T08:27:15Z</dcterms:modified>
</cp:coreProperties>
</file>