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0033"/>
    <a:srgbClr val="0000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93BF-50E6-4F42-A45D-4C43ED281727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3B35-5FF1-45C4-990D-548A7F2E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15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93BF-50E6-4F42-A45D-4C43ED281727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3B35-5FF1-45C4-990D-548A7F2E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63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93BF-50E6-4F42-A45D-4C43ED281727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3B35-5FF1-45C4-990D-548A7F2E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56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93BF-50E6-4F42-A45D-4C43ED281727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3B35-5FF1-45C4-990D-548A7F2E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17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93BF-50E6-4F42-A45D-4C43ED281727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3B35-5FF1-45C4-990D-548A7F2E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43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93BF-50E6-4F42-A45D-4C43ED281727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3B35-5FF1-45C4-990D-548A7F2E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91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93BF-50E6-4F42-A45D-4C43ED281727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3B35-5FF1-45C4-990D-548A7F2E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72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93BF-50E6-4F42-A45D-4C43ED281727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3B35-5FF1-45C4-990D-548A7F2E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16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93BF-50E6-4F42-A45D-4C43ED281727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3B35-5FF1-45C4-990D-548A7F2E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55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93BF-50E6-4F42-A45D-4C43ED281727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3B35-5FF1-45C4-990D-548A7F2E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0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93BF-50E6-4F42-A45D-4C43ED281727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3B35-5FF1-45C4-990D-548A7F2E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54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493BF-50E6-4F42-A45D-4C43ED281727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53B35-5FF1-45C4-990D-548A7F2E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5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ageup.ru/img206/3112212/otchetpp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28800" y="429491"/>
            <a:ext cx="8801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КОУ «Адаптивная школа – детский сад № 76»</a:t>
            </a:r>
            <a:endParaRPr lang="ru-RU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7798" y="1982450"/>
            <a:ext cx="42178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класс</a:t>
            </a:r>
            <a:endParaRPr lang="ru-RU" sz="9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6745" y="588818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ageup.ru/img206/3112212/otchetpp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i\Pictures\IMG-20211124-WA001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5" t="8344" r="17939" b="44410"/>
          <a:stretch/>
        </p:blipFill>
        <p:spPr bwMode="auto">
          <a:xfrm>
            <a:off x="596842" y="589136"/>
            <a:ext cx="2325370" cy="26666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19053" y="692727"/>
            <a:ext cx="49971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РПСП: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Сачкова Татьяна Васильевна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i\Pictures\IMG-20211124-WA00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13" y="1774171"/>
            <a:ext cx="4074795" cy="228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i\Pictures\IMG-20211124-WA000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5"/>
          <a:stretch/>
        </p:blipFill>
        <p:spPr bwMode="auto">
          <a:xfrm>
            <a:off x="687704" y="3613034"/>
            <a:ext cx="3924300" cy="2538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i\Pictures\IMG-20211124-WA0009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45"/>
          <a:stretch/>
        </p:blipFill>
        <p:spPr bwMode="auto">
          <a:xfrm>
            <a:off x="8975523" y="2919076"/>
            <a:ext cx="2593022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00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ageup.ru/img206/3112212/otchetpp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папка\Фото\P3280040.JPG"/>
          <p:cNvPicPr/>
          <p:nvPr/>
        </p:nvPicPr>
        <p:blipFill rotWithShape="1">
          <a:blip r:embed="rId3" cstate="print"/>
          <a:srcRect l="5598" t="3312" r="5657"/>
          <a:stretch/>
        </p:blipFill>
        <p:spPr bwMode="auto">
          <a:xfrm>
            <a:off x="394151" y="394856"/>
            <a:ext cx="2937163" cy="248689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31314" y="1221525"/>
            <a:ext cx="5401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музыки: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Нестеренко Виктория Владимировна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5310" y="392301"/>
            <a:ext cx="41350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урока, прекраснее этого</a:t>
            </a:r>
            <a:b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музыка - лучший предмет.</a:t>
            </a:r>
            <a:b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не зря музыканты с поэтами</a:t>
            </a:r>
            <a:b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Удивляли когда-то весь свет.</a:t>
            </a:r>
          </a:p>
        </p:txBody>
      </p:sp>
      <p:pic>
        <p:nvPicPr>
          <p:cNvPr id="14" name="Рисунок 13" descr="C:\Users\i\Pictures\IMG2021112411342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730" r="9265" b="4972"/>
          <a:stretch/>
        </p:blipFill>
        <p:spPr bwMode="auto">
          <a:xfrm>
            <a:off x="4322618" y="2309150"/>
            <a:ext cx="3048000" cy="2553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C:\Users\i\Pictures\IMG2021112411374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3095" r="13074"/>
          <a:stretch/>
        </p:blipFill>
        <p:spPr bwMode="auto">
          <a:xfrm>
            <a:off x="720436" y="3708415"/>
            <a:ext cx="3097357" cy="2526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C:\Users\i\Pictures\IMG20211124113559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1"/>
          <a:stretch/>
        </p:blipFill>
        <p:spPr bwMode="auto">
          <a:xfrm>
            <a:off x="7994073" y="3708415"/>
            <a:ext cx="3158836" cy="2526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2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ageup.ru/img206/3112212/otchetpp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8981" cy="702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i\Pictures\IMG2021111911365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8" t="29899" r="38299" b="35561"/>
          <a:stretch/>
        </p:blipFill>
        <p:spPr bwMode="auto">
          <a:xfrm>
            <a:off x="9019309" y="461618"/>
            <a:ext cx="2382982" cy="30574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3673" y="568035"/>
            <a:ext cx="67803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руководитель:</a:t>
            </a:r>
          </a:p>
          <a:p>
            <a:r>
              <a:rPr lang="ru-RU" sz="36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Кулакова Елена Владимировна</a:t>
            </a:r>
            <a:endParaRPr lang="ru-RU" sz="36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i\Pictures\IMG-20211123-WA000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2" t="34120" r="61394" b="42247"/>
          <a:stretch/>
        </p:blipFill>
        <p:spPr bwMode="auto">
          <a:xfrm>
            <a:off x="1214871" y="3519055"/>
            <a:ext cx="2276474" cy="25630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17818" y="4558146"/>
            <a:ext cx="67365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Ассистент:</a:t>
            </a:r>
          </a:p>
          <a:p>
            <a:r>
              <a:rPr lang="ru-RU" sz="32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Константинова Ирина Николаевна</a:t>
            </a:r>
            <a:endParaRPr lang="ru-RU" sz="32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50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ageup.ru/img206/3112212/otchetpp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i\Pictures\работа\2 класс\IMG2021090309383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15337" r="26518" b="20003"/>
          <a:stretch/>
        </p:blipFill>
        <p:spPr bwMode="auto">
          <a:xfrm>
            <a:off x="914400" y="545089"/>
            <a:ext cx="1524000" cy="197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i\Pictures\работа\2 класс\IMG2021090309400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9" t="27019" r="12242" b="5244"/>
          <a:stretch/>
        </p:blipFill>
        <p:spPr bwMode="auto">
          <a:xfrm>
            <a:off x="4793672" y="545088"/>
            <a:ext cx="1524000" cy="19716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i\Pictures\работа\2 класс\IMG2021090710322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1" r="15897"/>
          <a:stretch/>
        </p:blipFill>
        <p:spPr bwMode="auto">
          <a:xfrm>
            <a:off x="8473785" y="545088"/>
            <a:ext cx="1562100" cy="2095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i\Pictures\работа\2 класс\IMG2021090710352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t="23132" r="21086" b="8823"/>
          <a:stretch/>
        </p:blipFill>
        <p:spPr bwMode="auto">
          <a:xfrm>
            <a:off x="866775" y="3788207"/>
            <a:ext cx="1571625" cy="1997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i\Pictures\работа\2 класс\IMG20210907103155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28538" r="11095" b="-364"/>
          <a:stretch/>
        </p:blipFill>
        <p:spPr bwMode="auto">
          <a:xfrm>
            <a:off x="4726997" y="3788207"/>
            <a:ext cx="1590675" cy="2082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i\Pictures\работа\2 класс\IMG20210907103422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0" r="29457" b="7535"/>
          <a:stretch/>
        </p:blipFill>
        <p:spPr bwMode="auto">
          <a:xfrm>
            <a:off x="8473785" y="3794557"/>
            <a:ext cx="1619250" cy="2076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6732" y="2692521"/>
            <a:ext cx="2056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Боганец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Леонид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9016" y="2715672"/>
            <a:ext cx="1935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Ермола Богдан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40509" y="2803004"/>
            <a:ext cx="2349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Кордешов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Георгий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213" y="5952309"/>
            <a:ext cx="265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Решетников Ярослав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889" y="5995171"/>
            <a:ext cx="226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Снегирёва София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07903" y="5995171"/>
            <a:ext cx="1871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Штырц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Дарья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9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ageup.ru/img206/3112212/otchetpp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i\Pictures\IMG-20210901-WA001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r="9401" b="5536"/>
          <a:stretch/>
        </p:blipFill>
        <p:spPr bwMode="auto">
          <a:xfrm>
            <a:off x="495733" y="1240848"/>
            <a:ext cx="5381625" cy="2990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71454" y="158759"/>
            <a:ext cx="3539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</a:t>
            </a:r>
            <a:endParaRPr lang="ru-RU" sz="54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i\Pictures\IMG-20210901-WA002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t="7420" r="4428" b="2397"/>
          <a:stretch/>
        </p:blipFill>
        <p:spPr bwMode="auto">
          <a:xfrm>
            <a:off x="5877358" y="3325090"/>
            <a:ext cx="5538787" cy="31726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718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ageup.ru/img206/3112212/otchetpp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69127" y="0"/>
            <a:ext cx="76944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школьные будни</a:t>
            </a:r>
            <a:endParaRPr lang="ru-RU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i\Pictures\работа\2 класс\IMG2021090808271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" t="24419" r="10527" b="7618"/>
          <a:stretch/>
        </p:blipFill>
        <p:spPr bwMode="auto">
          <a:xfrm>
            <a:off x="651164" y="1331941"/>
            <a:ext cx="3399819" cy="2895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i\Pictures\IMG2021100809501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" t="15161" r="2194" b="5090"/>
          <a:stretch/>
        </p:blipFill>
        <p:spPr bwMode="auto">
          <a:xfrm>
            <a:off x="4364181" y="3172691"/>
            <a:ext cx="2660073" cy="3171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i\Pictures\IMG2021112310575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52" y="1311159"/>
            <a:ext cx="4098925" cy="3075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8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ageup.ru/img206/3112212/otchetpp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i\Pictures\IMG2021111808593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2" t="22230" r="14859"/>
          <a:stretch/>
        </p:blipFill>
        <p:spPr bwMode="auto">
          <a:xfrm>
            <a:off x="4281056" y="3546764"/>
            <a:ext cx="3443402" cy="29252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i\Pictures\IMG202111231108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60" y="568036"/>
            <a:ext cx="3799782" cy="2860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i\Pictures\IMG2021112311003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2" y="568036"/>
            <a:ext cx="4017818" cy="2860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0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ageup.ru/img206/3112212/otchetpp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i\Pictures\IMG-20211123-WA001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t="3734" r="9665"/>
          <a:stretch/>
        </p:blipFill>
        <p:spPr bwMode="auto">
          <a:xfrm>
            <a:off x="526473" y="487159"/>
            <a:ext cx="1981200" cy="2334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65918" y="487160"/>
            <a:ext cx="41032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здоровья важен спорт,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болезням дать отпор.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спортом заниматься,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здоровым оставаться!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8618" y="487160"/>
            <a:ext cx="4191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физкультуры: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Баенко Анастасия Павловна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i\Pictures\IMG202111231135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246" y="1586345"/>
            <a:ext cx="3393780" cy="2177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i\Pictures\IMG2021111812050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4" r="14456" b="8793"/>
          <a:stretch/>
        </p:blipFill>
        <p:spPr bwMode="auto">
          <a:xfrm>
            <a:off x="683048" y="3643745"/>
            <a:ext cx="2925305" cy="24383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i\Pictures\IMG2021112311340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2" y="2685529"/>
            <a:ext cx="3400089" cy="2565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i\Pictures\IMG2021111812080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246" y="4032259"/>
            <a:ext cx="3393780" cy="2243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3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ageup.ru/img206/3112212/otchetpp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i\Pictures\IMG-20211123-WA00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1410" r="11967" b="6191"/>
          <a:stretch/>
        </p:blipFill>
        <p:spPr bwMode="auto">
          <a:xfrm>
            <a:off x="564717" y="493569"/>
            <a:ext cx="2555875" cy="2628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25091" y="609600"/>
            <a:ext cx="3929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ИЗО:</a:t>
            </a: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Корыц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Сергеевна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0545" y="207819"/>
            <a:ext cx="2982035" cy="10064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 урок.</a:t>
            </a:r>
          </a:p>
          <a:p>
            <a:r>
              <a:rPr lang="ru-RU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рисует каждый в срок</a:t>
            </a:r>
          </a:p>
          <a:p>
            <a:r>
              <a:rPr lang="ru-RU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То, к чему душа лежит,</a:t>
            </a:r>
          </a:p>
          <a:p>
            <a:r>
              <a:rPr lang="ru-RU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он в жизни дорожит</a:t>
            </a:r>
            <a:r>
              <a:rPr lang="ru-RU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очень постараться</a:t>
            </a:r>
          </a:p>
          <a:p>
            <a:r>
              <a:rPr lang="ru-RU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Приложить восторг и труд,</a:t>
            </a:r>
          </a:p>
          <a:p>
            <a:r>
              <a:rPr lang="ru-RU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рисунки оживятся,</a:t>
            </a:r>
          </a:p>
          <a:p>
            <a:r>
              <a:rPr lang="ru-RU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точнее - оживут</a:t>
            </a:r>
            <a:r>
              <a:rPr lang="ru-RU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Муравей рисует лес.</a:t>
            </a:r>
          </a:p>
          <a:p>
            <a:r>
              <a:rPr lang="ru-RU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 – синий свод небес.</a:t>
            </a:r>
          </a:p>
          <a:p>
            <a:r>
              <a:rPr lang="ru-RU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Колос ржи рисует мышь.</a:t>
            </a:r>
          </a:p>
          <a:p>
            <a:r>
              <a:rPr lang="ru-RU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Утка – воду и камыш.</a:t>
            </a:r>
          </a:p>
          <a:p>
            <a:r>
              <a:rPr lang="ru-RU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Шмель рисует </a:t>
            </a:r>
            <a:r>
              <a:rPr lang="ru-RU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цветничок</a:t>
            </a:r>
            <a:r>
              <a:rPr lang="ru-RU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Травку нежную – бычок.</a:t>
            </a:r>
          </a:p>
          <a:p>
            <a:r>
              <a:rPr lang="ru-RU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Зайка – длинную морковь.</a:t>
            </a:r>
          </a:p>
          <a:p>
            <a:r>
              <a:rPr lang="ru-RU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Лебедь – верную любовь</a:t>
            </a:r>
            <a:r>
              <a:rPr lang="ru-RU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рисуют все, все, все,</a:t>
            </a:r>
          </a:p>
          <a:p>
            <a:r>
              <a:rPr lang="ru-RU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 во всей красе</a:t>
            </a:r>
            <a:r>
              <a:rPr lang="ru-RU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Излучают краски свет,</a:t>
            </a:r>
          </a:p>
          <a:p>
            <a:r>
              <a:rPr lang="ru-RU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красивей нет</a:t>
            </a:r>
            <a:r>
              <a:rPr lang="ru-RU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малыш рисует бой!</a:t>
            </a:r>
          </a:p>
          <a:p>
            <a:r>
              <a:rPr lang="ru-RU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Оживёт рисунок твой –</a:t>
            </a:r>
          </a:p>
          <a:p>
            <a:r>
              <a:rPr lang="ru-RU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плохо нам тогда,</a:t>
            </a:r>
          </a:p>
          <a:p>
            <a:r>
              <a:rPr lang="ru-RU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война - для всех беда!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Нарисуй сюжет другой –</a:t>
            </a:r>
          </a:p>
          <a:p>
            <a:r>
              <a:rPr lang="ru-RU" dirty="0"/>
              <a:t>Солнышко над головой.</a:t>
            </a:r>
          </a:p>
          <a:p>
            <a:r>
              <a:rPr lang="ru-RU" dirty="0"/>
              <a:t>Нарисуй, что любят все –</a:t>
            </a:r>
          </a:p>
          <a:p>
            <a:r>
              <a:rPr lang="ru-RU" dirty="0"/>
              <a:t>Мир во всей его красе.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C:\Users\i\Pictures\IMG2021111810211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28854" r="428"/>
          <a:stretch/>
        </p:blipFill>
        <p:spPr bwMode="auto">
          <a:xfrm>
            <a:off x="3589842" y="2296614"/>
            <a:ext cx="4461452" cy="3060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i\Pictures\IMG-20211123-WA000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8" y="3616038"/>
            <a:ext cx="2247756" cy="2599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3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ageup.ru/img206/3112212/otchetpp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i\Pictures\IMG-20211123-WA000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" r="-428"/>
          <a:stretch/>
        </p:blipFill>
        <p:spPr bwMode="auto">
          <a:xfrm>
            <a:off x="665018" y="526473"/>
            <a:ext cx="1984953" cy="26115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i\Pictures\IMG-20211123-WA00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10" y="526473"/>
            <a:ext cx="2004146" cy="2598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i\Pictures\IMG-20211123-WA00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033" y="526474"/>
            <a:ext cx="2018086" cy="26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i\Pictures\IMG-20211123-WA001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627" y="526473"/>
            <a:ext cx="2155264" cy="26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i\Pictures\IMG-20211123-WA001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5" y="3651827"/>
            <a:ext cx="3056891" cy="244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i\Pictures\IMG-20211123-WA001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09" y="3674055"/>
            <a:ext cx="1967346" cy="241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i\Pictures\IMG-20211123-WA0013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928" y="3674054"/>
            <a:ext cx="2098663" cy="2419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66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195</Words>
  <Application>Microsoft Office PowerPoint</Application>
  <PresentationFormat>Широкоэкранный</PresentationFormat>
  <Paragraphs>57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</dc:creator>
  <cp:lastModifiedBy>i</cp:lastModifiedBy>
  <cp:revision>13</cp:revision>
  <dcterms:created xsi:type="dcterms:W3CDTF">2021-11-21T12:28:45Z</dcterms:created>
  <dcterms:modified xsi:type="dcterms:W3CDTF">2021-11-28T17:42:25Z</dcterms:modified>
</cp:coreProperties>
</file>