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7"/>
  </p:notesMasterIdLst>
  <p:sldIdLst>
    <p:sldId id="260" r:id="rId3"/>
    <p:sldId id="261" r:id="rId4"/>
    <p:sldId id="262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88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22CF2-500E-4F90-A3AC-134C2B3086FB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6C854-2E93-4608-91E5-E3427CD8A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05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6C854-2E93-4608-91E5-E3427CD8AFA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5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06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37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500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28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159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338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678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9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759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66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24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56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400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18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8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59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1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88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8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8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4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84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37815-0022-4E6C-9D52-5DEC2A6389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762A4-9499-4C89-9247-9CCFE1575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86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Вместе с солнцем просыпаемся,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Мы приходу утра рады,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Быстро-быстро собираемся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На работу в детский сад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1662584"/>
            <a:ext cx="2322787" cy="24048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4107" y="1662584"/>
            <a:ext cx="2243376" cy="26159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1828" y="2970559"/>
            <a:ext cx="2529293" cy="25292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115615" y="4581128"/>
            <a:ext cx="2077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Воспитатель: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Гуренко Зинаида Анатольевна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1107" y="458112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Воспитатель:</a:t>
            </a:r>
          </a:p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Трёкина</a:t>
            </a:r>
            <a:r>
              <a:rPr lang="ru-RU" b="1" dirty="0" smtClean="0">
                <a:solidFill>
                  <a:srgbClr val="FF0000"/>
                </a:solidFill>
              </a:rPr>
              <a:t> Елена Сергеевна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61116" y="5559624"/>
            <a:ext cx="3059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Младший воспитатель: Скоробогатова Ольга Фёдоровна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2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Учим мы стихи и песни в нашей группе дошколят! Места нет для нас чудесней, Чем любимый детский сад!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4" name="Picture 2" descr="C:\Users\Серёга\Desktop\фото на сайт\DSCN650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2777356" cy="23762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856" y="1628800"/>
            <a:ext cx="5616624" cy="31593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3" descr="C:\Users\Серёга\Desktop\фото на сайт\DSCN650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4005064"/>
            <a:ext cx="3096344" cy="26106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011459"/>
            <a:ext cx="4104456" cy="2664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462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Дети в садике живут, здесь играют и поют, здесь друзей себе находят. На прогулку вместе ходят!</a:t>
            </a:r>
            <a:endParaRPr lang="ru-RU" sz="36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951" y="1722654"/>
            <a:ext cx="2448098" cy="4281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2160" y="4365104"/>
            <a:ext cx="2987824" cy="2240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470" y="1754412"/>
            <a:ext cx="2673378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2160" y="1755287"/>
            <a:ext cx="2966762" cy="2465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454" y="4282355"/>
            <a:ext cx="2857394" cy="21430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0657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540" y="207844"/>
            <a:ext cx="2904324" cy="2178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0512" y="188640"/>
            <a:ext cx="2707104" cy="2030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8097" y="2600862"/>
            <a:ext cx="2819807" cy="2114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911" y="836712"/>
            <a:ext cx="2920003" cy="2190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4751766"/>
            <a:ext cx="2808312" cy="2106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0483" y="2375837"/>
            <a:ext cx="3419872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904" y="4293096"/>
            <a:ext cx="3168352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3065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221</TotalTime>
  <Words>63</Words>
  <Application>Microsoft Office PowerPoint</Application>
  <PresentationFormat>Экран (4:3)</PresentationFormat>
  <Paragraphs>9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Вместе с солнцем просыпаемся,  Мы приходу утра рады,  Быстро-быстро собираемся  На работу в детский сад</vt:lpstr>
      <vt:lpstr>Учим мы стихи и песни в нашей группе дошколят! Места нет для нас чудесней, Чем любимый детский сад!</vt:lpstr>
      <vt:lpstr>Дети в садике живут, здесь играют и поют, здесь друзей себе находят. На прогулку вместе ходят!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Вместе с солнцем просыпаемся, Мы приходу утра рады, Быстро-быстро собираемся На работу в детский сад</dc:title>
  <dc:creator>Серёга</dc:creator>
  <cp:lastModifiedBy>Серёга</cp:lastModifiedBy>
  <cp:revision>8</cp:revision>
  <dcterms:created xsi:type="dcterms:W3CDTF">2017-10-18T02:06:34Z</dcterms:created>
  <dcterms:modified xsi:type="dcterms:W3CDTF">2017-10-18T05:52:32Z</dcterms:modified>
</cp:coreProperties>
</file>