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27\Desktop\D\ФОНЫ\PNG_Frame_for_Photoshop_38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" y="0"/>
            <a:ext cx="91440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642918"/>
            <a:ext cx="5214974" cy="12858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Georgia" pitchFamily="18" charset="0"/>
              </a:rPr>
              <a:t>ПРЕЗЕНТАЦИЯ </a:t>
            </a:r>
            <a:br>
              <a:rPr lang="ru-RU" sz="32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Georgia" pitchFamily="18" charset="0"/>
              </a:rPr>
              <a:t>ГРУППЫ №3</a:t>
            </a:r>
            <a:endParaRPr lang="ru-RU" sz="32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928802"/>
            <a:ext cx="5072098" cy="264320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Соловьева Галина Викторовна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Сухачева Татьяна Валериевна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Помощник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воспитателя:</a:t>
            </a:r>
            <a:endPara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Гребцова Людмила Борисовна</a:t>
            </a:r>
          </a:p>
          <a:p>
            <a:pPr algn="just">
              <a:lnSpc>
                <a:spcPct val="150000"/>
              </a:lnSpc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27\Desktop\D\ФОНЫ\42e6bed4ee0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71546"/>
            <a:ext cx="8032406" cy="509375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В нашей группе 10 детей: 8 мальчиков и 2 девочки.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образовательный процесс строится на основе программ: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 «Адаптированная основная образовательная программа дошкольного образования на основе ФГОС дошкольного образования  детей раннего и младшего дошкольного возраста с интеллектуальными нарушениями»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Программа обучения и воспитания Е.А  Стребелевой и Е.А Екжановой «Коррекционно-развивающее обучение и воспитание детей дошкольного возраста с нарушением интеллекта».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воспитанники любят участвововать в различных мероприятиях: концертах, утренниках, физкультурных праздниках и досугах, любят совместные мероприятия с участием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родителей и детей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 других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групп.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Создание в группе атмосферы домашнего комфорта, индивидуальный подход к каждому воспитаннику, позволяют детям расти  общительными, доброжелательными, инициативными, стремящимися к самостоятельному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творчеству.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27\Desktop\D\ФОНЫ\42e6bed4ee0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428604"/>
            <a:ext cx="5357850" cy="9286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Наше творчество</a:t>
            </a:r>
            <a:endParaRPr lang="ru-RU" sz="36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3074" name="Picture 2" descr="E:\DSCN0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09" y="1428736"/>
            <a:ext cx="2595585" cy="1946586"/>
          </a:xfrm>
          <a:prstGeom prst="rect">
            <a:avLst/>
          </a:prstGeom>
          <a:noFill/>
        </p:spPr>
      </p:pic>
      <p:pic>
        <p:nvPicPr>
          <p:cNvPr id="3075" name="Picture 3" descr="E:\DSCN06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428735"/>
            <a:ext cx="2571769" cy="1928723"/>
          </a:xfrm>
          <a:prstGeom prst="rect">
            <a:avLst/>
          </a:prstGeom>
          <a:noFill/>
        </p:spPr>
      </p:pic>
      <p:pic>
        <p:nvPicPr>
          <p:cNvPr id="3076" name="Picture 4" descr="E:\DSCN06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571876"/>
            <a:ext cx="2783550" cy="2087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27\Desktop\D\ФОНЫ\42e6bed4ee0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6886596" cy="101282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Мы играем</a:t>
            </a:r>
            <a:endParaRPr lang="ru-RU" sz="3600" dirty="0"/>
          </a:p>
        </p:txBody>
      </p:sp>
      <p:pic>
        <p:nvPicPr>
          <p:cNvPr id="4098" name="Picture 2" descr="E:\DSCN0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214686"/>
            <a:ext cx="2428892" cy="1821572"/>
          </a:xfrm>
          <a:prstGeom prst="rect">
            <a:avLst/>
          </a:prstGeom>
          <a:noFill/>
        </p:spPr>
      </p:pic>
      <p:pic>
        <p:nvPicPr>
          <p:cNvPr id="4099" name="Picture 3" descr="E:\DSCN06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214686"/>
            <a:ext cx="2428892" cy="1821571"/>
          </a:xfrm>
          <a:prstGeom prst="rect">
            <a:avLst/>
          </a:prstGeom>
          <a:noFill/>
        </p:spPr>
      </p:pic>
      <p:pic>
        <p:nvPicPr>
          <p:cNvPr id="4100" name="Picture 4" descr="E:\DSCN06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428736"/>
            <a:ext cx="2307271" cy="1730361"/>
          </a:xfrm>
          <a:prstGeom prst="rect">
            <a:avLst/>
          </a:prstGeom>
          <a:noFill/>
        </p:spPr>
      </p:pic>
      <p:pic>
        <p:nvPicPr>
          <p:cNvPr id="4101" name="Picture 5" descr="E:\фото\пдд\DSCN0639.JPG"/>
          <p:cNvPicPr>
            <a:picLocks noChangeAspect="1" noChangeArrowheads="1"/>
          </p:cNvPicPr>
          <p:nvPr/>
        </p:nvPicPr>
        <p:blipFill>
          <a:blip r:embed="rId6" cstate="print"/>
          <a:srcRect b="3025"/>
          <a:stretch>
            <a:fillRect/>
          </a:stretch>
        </p:blipFill>
        <p:spPr bwMode="auto">
          <a:xfrm>
            <a:off x="3643306" y="1428736"/>
            <a:ext cx="2357454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27\Desktop\D\ФОНЫ\42e6bed4ee0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6386530" cy="11001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На прогулке</a:t>
            </a:r>
            <a:endParaRPr lang="ru-RU" sz="3600" dirty="0"/>
          </a:p>
        </p:txBody>
      </p:sp>
      <p:pic>
        <p:nvPicPr>
          <p:cNvPr id="5122" name="Picture 2" descr="E:\DSCN071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69701"/>
            <a:ext cx="2500330" cy="1875148"/>
          </a:xfrm>
          <a:prstGeom prst="rect">
            <a:avLst/>
          </a:prstGeom>
          <a:noFill/>
        </p:spPr>
      </p:pic>
      <p:pic>
        <p:nvPicPr>
          <p:cNvPr id="5123" name="Picture 3" descr="E:\DSCN0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857628"/>
            <a:ext cx="2857672" cy="2143140"/>
          </a:xfrm>
          <a:prstGeom prst="rect">
            <a:avLst/>
          </a:prstGeom>
          <a:noFill/>
        </p:spPr>
      </p:pic>
      <p:pic>
        <p:nvPicPr>
          <p:cNvPr id="5124" name="Picture 4" descr="E:\DSCN07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714488"/>
            <a:ext cx="2593038" cy="1944675"/>
          </a:xfrm>
          <a:prstGeom prst="rect">
            <a:avLst/>
          </a:prstGeom>
          <a:noFill/>
        </p:spPr>
      </p:pic>
      <p:pic>
        <p:nvPicPr>
          <p:cNvPr id="5125" name="Picture 5" descr="E:\DSCN0714.JPG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643570" y="1142984"/>
            <a:ext cx="2857520" cy="2143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27\Desktop\D\ФОНЫ\42e6bed4ee0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7243786" cy="95726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Ухаживаем за цветами</a:t>
            </a:r>
            <a:endParaRPr lang="ru-RU" sz="3600" dirty="0"/>
          </a:p>
        </p:txBody>
      </p:sp>
      <p:pic>
        <p:nvPicPr>
          <p:cNvPr id="6146" name="Picture 2" descr="E:\фото\с геранью\DSCN0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305" y="1714488"/>
            <a:ext cx="3143439" cy="2357454"/>
          </a:xfrm>
          <a:prstGeom prst="rect">
            <a:avLst/>
          </a:prstGeom>
          <a:noFill/>
        </p:spPr>
      </p:pic>
      <p:pic>
        <p:nvPicPr>
          <p:cNvPr id="6147" name="Picture 3" descr="E:\фото\с геранью\DSCN06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696626"/>
            <a:ext cx="3143272" cy="2357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24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 ГРУППЫ №3</vt:lpstr>
      <vt:lpstr> В нашей группе 10 детей: 8 мальчиков и 2 девочки.   Воспитательно- образовательный процесс строится на основе программ:  1. «Адаптированная основная образовательная программа дошкольного образования на основе ФГОС дошкольного образования  детей раннего и младшего дошкольного возраста с интеллектуальными нарушениями»  2. Программа обучения и воспитания Е.А  Стребелевой и Е.А Екжановой «Коррекционно-развивающее обучение и воспитание детей дошкольного возраста с нарушением интеллекта».  Наши воспитанники любят участвововать в различных мероприятиях: концертах, утренниках, физкультурных праздниках и досугах, любят совместные мероприятия с участием родителей и детей из других групп.  Создание в группе атмосферы домашнего комфорта, индивидуальный подход к каждому воспитаннику, позволяют детям расти  общительными, доброжелательными, инициативными, стремящимися к самостоятельному творчеству. </vt:lpstr>
      <vt:lpstr>Наше творчество</vt:lpstr>
      <vt:lpstr>Мы играем</vt:lpstr>
      <vt:lpstr>На прогулке</vt:lpstr>
      <vt:lpstr>Ухаживаем за цветами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ГРУППЫ №3</dc:title>
  <dc:creator>User27</dc:creator>
  <cp:lastModifiedBy>AutoBVT</cp:lastModifiedBy>
  <cp:revision>25</cp:revision>
  <dcterms:created xsi:type="dcterms:W3CDTF">2017-10-20T04:09:07Z</dcterms:created>
  <dcterms:modified xsi:type="dcterms:W3CDTF">2017-10-23T08:26:05Z</dcterms:modified>
</cp:coreProperties>
</file>