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2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17" autoAdjust="0"/>
    <p:restoredTop sz="94660"/>
  </p:normalViewPr>
  <p:slideViewPr>
    <p:cSldViewPr>
      <p:cViewPr>
        <p:scale>
          <a:sx n="50" d="100"/>
          <a:sy n="50" d="100"/>
        </p:scale>
        <p:origin x="-164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5917-7B20-4338-BDA7-5871A815BD85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6800-0479-4B3D-A169-21A6FD02A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6800-0479-4B3D-A169-21A6FD02A11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1486751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428868"/>
            <a:ext cx="2686056" cy="4039182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1000108"/>
            <a:ext cx="6286512" cy="557216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Comic Sans MS" pitchFamily="66" charset="0"/>
                <a:cs typeface="Aharoni" pitchFamily="2" charset="-79"/>
              </a:rPr>
              <a:t/>
            </a:r>
            <a:br>
              <a:rPr lang="ru-RU" dirty="0" smtClean="0">
                <a:latin typeface="Comic Sans MS" pitchFamily="66" charset="0"/>
                <a:cs typeface="Aharoni" pitchFamily="2" charset="-79"/>
              </a:rPr>
            </a:br>
            <a:r>
              <a:rPr lang="ru-RU" dirty="0" smtClean="0">
                <a:latin typeface="Comic Sans MS" pitchFamily="66" charset="0"/>
                <a:cs typeface="Aharoni" pitchFamily="2" charset="-79"/>
              </a:rPr>
              <a:t/>
            </a:r>
            <a:br>
              <a:rPr lang="ru-RU" dirty="0" smtClean="0">
                <a:latin typeface="Comic Sans MS" pitchFamily="66" charset="0"/>
                <a:cs typeface="Aharoni" pitchFamily="2" charset="-79"/>
              </a:rPr>
            </a:br>
            <a:r>
              <a:rPr lang="ru-RU" dirty="0" smtClean="0">
                <a:latin typeface="Comic Sans MS" pitchFamily="66" charset="0"/>
                <a:cs typeface="Aharoni" pitchFamily="2" charset="-79"/>
              </a:rPr>
              <a:t/>
            </a:r>
            <a:br>
              <a:rPr lang="ru-RU" dirty="0" smtClean="0">
                <a:latin typeface="Comic Sans MS" pitchFamily="66" charset="0"/>
                <a:cs typeface="Aharoni" pitchFamily="2" charset="-79"/>
              </a:rPr>
            </a:br>
            <a:r>
              <a:rPr lang="ru-RU" dirty="0" smtClean="0">
                <a:latin typeface="Comic Sans MS" pitchFamily="66" charset="0"/>
                <a:cs typeface="Aharoni" pitchFamily="2" charset="-79"/>
              </a:rPr>
              <a:t/>
            </a:r>
            <a:br>
              <a:rPr lang="ru-RU" dirty="0" smtClean="0">
                <a:latin typeface="Comic Sans MS" pitchFamily="66" charset="0"/>
                <a:cs typeface="Aharoni" pitchFamily="2" charset="-79"/>
              </a:rPr>
            </a:br>
            <a:r>
              <a:rPr lang="ru-RU" dirty="0" smtClean="0">
                <a:latin typeface="Comic Sans MS" pitchFamily="66" charset="0"/>
                <a:cs typeface="Aharoni" pitchFamily="2" charset="-79"/>
              </a:rPr>
              <a:t/>
            </a:r>
            <a:br>
              <a:rPr lang="ru-RU" dirty="0" smtClean="0">
                <a:latin typeface="Comic Sans MS" pitchFamily="66" charset="0"/>
                <a:cs typeface="Aharoni" pitchFamily="2" charset="-79"/>
              </a:rPr>
            </a:br>
            <a:r>
              <a:rPr lang="ru-RU" dirty="0" smtClean="0">
                <a:latin typeface="Comic Sans MS" pitchFamily="66" charset="0"/>
                <a:cs typeface="Aharoni" pitchFamily="2" charset="-79"/>
              </a:rPr>
              <a:t/>
            </a:r>
            <a:br>
              <a:rPr lang="ru-RU" dirty="0" smtClean="0">
                <a:latin typeface="Comic Sans MS" pitchFamily="66" charset="0"/>
                <a:cs typeface="Aharoni" pitchFamily="2" charset="-79"/>
              </a:rPr>
            </a:br>
            <a:r>
              <a:rPr lang="ru-RU" dirty="0" smtClean="0">
                <a:latin typeface="Comic Sans MS" pitchFamily="66" charset="0"/>
                <a:cs typeface="Aharoni" pitchFamily="2" charset="-79"/>
              </a:rPr>
              <a:t/>
            </a:r>
            <a:br>
              <a:rPr lang="ru-RU" dirty="0" smtClean="0">
                <a:latin typeface="Comic Sans MS" pitchFamily="66" charset="0"/>
                <a:cs typeface="Aharoni" pitchFamily="2" charset="-79"/>
              </a:rPr>
            </a:br>
            <a:r>
              <a:rPr lang="ru-RU" dirty="0" smtClean="0">
                <a:latin typeface="Comic Sans MS" pitchFamily="66" charset="0"/>
                <a:cs typeface="Aharoni" pitchFamily="2" charset="-79"/>
              </a:rPr>
              <a:t>ПОРТФОЛИО                   </a:t>
            </a:r>
            <a:r>
              <a:rPr lang="ru-RU" dirty="0" err="1" smtClean="0">
                <a:latin typeface="Comic Sans MS" pitchFamily="66" charset="0"/>
                <a:cs typeface="Aharoni" pitchFamily="2" charset="-79"/>
              </a:rPr>
              <a:t>Бусс</a:t>
            </a:r>
            <a:r>
              <a:rPr lang="ru-RU" dirty="0" smtClean="0">
                <a:latin typeface="Comic Sans MS" pitchFamily="66" charset="0"/>
                <a:cs typeface="Aharoni" pitchFamily="2" charset="-79"/>
              </a:rPr>
              <a:t> Ольги Васильевны</a:t>
            </a:r>
            <a:br>
              <a:rPr lang="ru-RU" dirty="0" smtClean="0">
                <a:latin typeface="Comic Sans MS" pitchFamily="66" charset="0"/>
                <a:cs typeface="Aharoni" pitchFamily="2" charset="-79"/>
              </a:rPr>
            </a:br>
            <a:r>
              <a:rPr lang="ru-RU" dirty="0" smtClean="0">
                <a:latin typeface="Comic Sans MS" pitchFamily="66" charset="0"/>
                <a:cs typeface="Aharoni" pitchFamily="2" charset="-79"/>
              </a:rPr>
              <a:t>воспитателя</a:t>
            </a:r>
            <a:br>
              <a:rPr lang="ru-RU" dirty="0" smtClean="0">
                <a:latin typeface="Comic Sans MS" pitchFamily="66" charset="0"/>
                <a:cs typeface="Aharoni" pitchFamily="2" charset="-79"/>
              </a:rPr>
            </a:br>
            <a:r>
              <a:rPr lang="ru-RU" dirty="0" smtClean="0">
                <a:latin typeface="Comic Sans MS" pitchFamily="66" charset="0"/>
                <a:cs typeface="Aharoni" pitchFamily="2" charset="-79"/>
              </a:rPr>
              <a:t>казенного образовательного </a:t>
            </a:r>
            <a:r>
              <a:rPr lang="ru-RU" dirty="0" smtClean="0">
                <a:latin typeface="Comic Sans MS" pitchFamily="66" charset="0"/>
                <a:cs typeface="Aharoni" pitchFamily="2" charset="-79"/>
              </a:rPr>
              <a:t>учреждения Омской области «Адаптивная </a:t>
            </a:r>
            <a:r>
              <a:rPr lang="ru-RU" dirty="0" smtClean="0">
                <a:latin typeface="Comic Sans MS" pitchFamily="66" charset="0"/>
                <a:cs typeface="Aharoni" pitchFamily="2" charset="-79"/>
              </a:rPr>
              <a:t>школа - детский сад 76»</a:t>
            </a:r>
            <a:br>
              <a:rPr lang="ru-RU" dirty="0" smtClean="0">
                <a:latin typeface="Comic Sans MS" pitchFamily="66" charset="0"/>
                <a:cs typeface="Aharoni" pitchFamily="2" charset="-79"/>
              </a:rPr>
            </a:br>
            <a:r>
              <a:rPr lang="ru-RU" dirty="0" smtClean="0">
                <a:latin typeface="Comic Sans MS" pitchFamily="66" charset="0"/>
                <a:cs typeface="Aharoni" pitchFamily="2" charset="-79"/>
              </a:rPr>
              <a:t/>
            </a:r>
            <a:br>
              <a:rPr lang="ru-RU" dirty="0" smtClean="0">
                <a:latin typeface="Comic Sans MS" pitchFamily="66" charset="0"/>
                <a:cs typeface="Aharoni" pitchFamily="2" charset="-79"/>
              </a:rPr>
            </a:br>
            <a:endParaRPr lang="ru-RU" dirty="0">
              <a:latin typeface="Comic Sans MS" pitchFamily="66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468344" y="0"/>
            <a:ext cx="8183880" cy="1285860"/>
          </a:xfrm>
        </p:spPr>
        <p:txBody>
          <a:bodyPr>
            <a:normAutofit/>
          </a:bodyPr>
          <a:lstStyle/>
          <a:p>
            <a:pPr algn="ctr"/>
            <a:endParaRPr lang="ru-RU" sz="3600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algn="ctr"/>
            <a:r>
              <a:rPr lang="ru-RU" sz="3900" b="1" dirty="0" smtClean="0">
                <a:solidFill>
                  <a:schemeClr val="accent1"/>
                </a:solidFill>
                <a:latin typeface="Comic Sans MS" pitchFamily="66" charset="0"/>
              </a:rPr>
              <a:t>Образование</a:t>
            </a:r>
            <a:endParaRPr lang="ru-RU" sz="39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571612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ГОУ ВПО «Омский государственный педагогический университет»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Факультет: начального, дошкольного и специального образования.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Программа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бакалавриата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по направлению подготовки «Педагогика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». Направленность (профиль)образовательной программы: «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Технологии подготовки специалиста дошкольного образования».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Год окончания: 2014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78581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Повышения квалификации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44" y="1500175"/>
            <a:ext cx="500066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тема: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«Технологии воспитания и социализации обучающихся с ОВЗ и детей, оставшихся без попечения родителей». С 23 января 2017 по 03 февраля 2017, 72 часа. Министерство образования Омской области;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тема: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«Деятельность педагога в условиях реализации ФГОС дошкольного образования». С 25 ноября 2017 г. по 16 декабря 2017 г., 72 часа. ФГБОУ ВО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ОмГПУ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7413" name="Picture 5" descr="C:\Users\Ольга\Desktop\gb8XcCkZ5dU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34925"/>
            <a:ext cx="3571900" cy="2551265"/>
          </a:xfrm>
          <a:prstGeom prst="rect">
            <a:avLst/>
          </a:prstGeom>
          <a:noFill/>
        </p:spPr>
      </p:pic>
      <p:pic>
        <p:nvPicPr>
          <p:cNvPr id="17414" name="Picture 6" descr="C:\Users\Ольга\Desktop\jBpXNpV8M7c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5476" y="3929066"/>
            <a:ext cx="352427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83880" cy="1071570"/>
          </a:xfrm>
        </p:spPr>
        <p:txBody>
          <a:bodyPr/>
          <a:lstStyle/>
          <a:p>
            <a:pPr algn="ctr"/>
            <a:r>
              <a:rPr lang="ru-RU" dirty="0" smtClean="0"/>
              <a:t>Грамоты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ский государственный педагогический университет.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Проект «Мир малышей» -победитель «Моя инициатива в образовании»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2" name="Picture 2" descr="C:\Users\Ольга\Documents\Работа\Дипломы\l9ay05KzMX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85992"/>
            <a:ext cx="3071834" cy="4321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Сертификаты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14422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1.Бюджетное образовательное учреждение Омской области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дополнительного профессионального образования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"ИНСТИТУТ РАЗВИТИЯ ОБРАЗОВАНИЯ ОМСКОЙ ОБЛАСТИ"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СЕРТИФИКАТ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участника регионального заочного конкурса методических разработок и программ по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проблемам образования детей особой заботы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389" name="Picture 5" descr="C:\Users\Ольга\Documents\Работа\Дипломы\Рисунок1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714752"/>
            <a:ext cx="4676775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502920" y="642918"/>
            <a:ext cx="818388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Сертификаты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4281" y="1785926"/>
            <a:ext cx="850112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32125" algn="l"/>
              </a:tabLs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032125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 Сертификат участника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вебинара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Работаем по ФГОС дошкольного образования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0321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0321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2.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Сертификат участника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вебинара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32125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Проблема преемственности дошкольного и начального уровней образования. Пути решения.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32125" algn="l"/>
              </a:tabLs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0321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Сертификат участника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вебинара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Здоровьеформирующие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здоровьесберегающие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технлогии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в работе с дошкольниками.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32125" algn="l"/>
              </a:tabLs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321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4. Сертификат участника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вебинара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321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Психологическая готовность ребёнка к школе.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4786314" y="357166"/>
          <a:ext cx="4139921" cy="2928958"/>
        </p:xfrm>
        <a:graphic>
          <a:graphicData uri="http://schemas.openxmlformats.org/presentationml/2006/ole">
            <p:oleObj spid="_x0000_s14337" name="PDF" r:id="rId3" imgW="0" imgH="0" progId="FoxitPhantomPDF.Document">
              <p:embed/>
            </p:oleObj>
          </a:graphicData>
        </a:graphic>
      </p:graphicFrame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786314" y="3613670"/>
          <a:ext cx="4214842" cy="2981962"/>
        </p:xfrm>
        <a:graphic>
          <a:graphicData uri="http://schemas.openxmlformats.org/presentationml/2006/ole">
            <p:oleObj spid="_x0000_s14338" name="PDF" r:id="rId4" imgW="0" imgH="0" progId="FoxitPhantomPDF.Document">
              <p:embed/>
            </p:oleObj>
          </a:graphicData>
        </a:graphic>
      </p:graphicFrame>
      <p:pic>
        <p:nvPicPr>
          <p:cNvPr id="14339" name="Picture 3" descr="C:\Users\Ольга\Desktop\P2DZ6fmx54E1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43314"/>
            <a:ext cx="4286280" cy="2942363"/>
          </a:xfrm>
          <a:prstGeom prst="rect">
            <a:avLst/>
          </a:prstGeom>
          <a:noFill/>
        </p:spPr>
      </p:pic>
      <p:pic>
        <p:nvPicPr>
          <p:cNvPr id="14340" name="Picture 4" descr="C:\Users\Ольга\Documents\Работа\Дипломы\Вебинар, ФГОС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7166"/>
            <a:ext cx="434226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857256"/>
          </a:xfrm>
        </p:spPr>
        <p:txBody>
          <a:bodyPr/>
          <a:lstStyle/>
          <a:p>
            <a:r>
              <a:rPr lang="ru-RU" dirty="0" smtClean="0"/>
              <a:t>Благодарственные письма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00174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Благодарственно письмо за участие в детском конкурсе рисунков «Детская мечта» в рамках Российского социального проекта «КРЕПКАЯ СЕМЬЯ-ДОРОГОЙ ИЗ ДЕТСТВА»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59" name="Picture 3" descr="C:\Users\Ольга\Documents\Работа\Дипломы\дипл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500306"/>
            <a:ext cx="2867740" cy="4071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164</TotalTime>
  <Words>213</Words>
  <PresentationFormat>Экран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Аспект</vt:lpstr>
      <vt:lpstr>PDF</vt:lpstr>
      <vt:lpstr>       ПОРТФОЛИО                   Бусс Ольги Васильевны воспитателя казенного образовательного учреждения Омской области «Адаптивная школа - детский сад 76»  </vt:lpstr>
      <vt:lpstr> </vt:lpstr>
      <vt:lpstr>Повышения квалификации</vt:lpstr>
      <vt:lpstr>Грамоты</vt:lpstr>
      <vt:lpstr>Сертификаты</vt:lpstr>
      <vt:lpstr>Слайд 6</vt:lpstr>
      <vt:lpstr>Слайд 7</vt:lpstr>
      <vt:lpstr>Благодарственные письма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19</cp:revision>
  <dcterms:created xsi:type="dcterms:W3CDTF">2018-09-14T16:13:58Z</dcterms:created>
  <dcterms:modified xsi:type="dcterms:W3CDTF">2018-09-17T05:04:59Z</dcterms:modified>
</cp:coreProperties>
</file>